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36"/>
  </p:notesMasterIdLst>
  <p:sldIdLst>
    <p:sldId id="256" r:id="rId3"/>
    <p:sldId id="7597" r:id="rId4"/>
    <p:sldId id="7589" r:id="rId5"/>
    <p:sldId id="7596" r:id="rId6"/>
    <p:sldId id="7593" r:id="rId7"/>
    <p:sldId id="7598" r:id="rId8"/>
    <p:sldId id="7599" r:id="rId9"/>
    <p:sldId id="7594" r:id="rId10"/>
    <p:sldId id="1205" r:id="rId11"/>
    <p:sldId id="7595" r:id="rId12"/>
    <p:sldId id="7587" r:id="rId13"/>
    <p:sldId id="7588" r:id="rId14"/>
    <p:sldId id="7592" r:id="rId15"/>
    <p:sldId id="1315" r:id="rId16"/>
    <p:sldId id="935" r:id="rId17"/>
    <p:sldId id="987" r:id="rId18"/>
    <p:sldId id="1353" r:id="rId19"/>
    <p:sldId id="966" r:id="rId20"/>
    <p:sldId id="851" r:id="rId21"/>
    <p:sldId id="1047" r:id="rId22"/>
    <p:sldId id="440" r:id="rId23"/>
    <p:sldId id="7590" r:id="rId24"/>
    <p:sldId id="973" r:id="rId25"/>
    <p:sldId id="854" r:id="rId26"/>
    <p:sldId id="1141" r:id="rId27"/>
    <p:sldId id="272" r:id="rId28"/>
    <p:sldId id="310" r:id="rId29"/>
    <p:sldId id="7591" r:id="rId30"/>
    <p:sldId id="843" r:id="rId31"/>
    <p:sldId id="1286" r:id="rId32"/>
    <p:sldId id="447" r:id="rId33"/>
    <p:sldId id="257" r:id="rId34"/>
    <p:sldId id="345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 autoAdjust="0"/>
    <p:restoredTop sz="94660"/>
  </p:normalViewPr>
  <p:slideViewPr>
    <p:cSldViewPr snapToGrid="0">
      <p:cViewPr>
        <p:scale>
          <a:sx n="100" d="100"/>
          <a:sy n="100" d="100"/>
        </p:scale>
        <p:origin x="1445" y="6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5D6049-EB6B-4049-9CD0-24206E1F7568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EB4D67-0D7B-4328-9B7C-DA34E87BBB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665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5588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683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3274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9914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68610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68611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 wrap="square" numCol="1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41AE1C-14D6-4ADE-9023-2C1C5C8BB08E}" type="slidenum">
              <a:rPr lang="zh-CN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068218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553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03885-BE8B-41DA-867E-71767820FE02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10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43811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93260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1BFB60-DF70-49C9-ACF0-1AFEF911598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23658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930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4321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665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900"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966788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966788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966788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966788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defTabSz="966788" fontAlgn="base">
              <a:spcBef>
                <a:spcPct val="0"/>
              </a:spcBef>
              <a:spcAft>
                <a:spcPct val="0"/>
              </a:spcAft>
            </a:pPr>
            <a:fld id="{AAE209C9-6E4D-475A-9584-F279F0376780}" type="slidenum">
              <a:rPr lang="zh-CN" altLang="en-US" sz="1200">
                <a:latin typeface="Calibri" pitchFamily="34" charset="0"/>
                <a:ea typeface="宋体" pitchFamily="2" charset="-122"/>
              </a:rPr>
              <a:pPr defTabSz="966788"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16427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8067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3313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1BFB60-DF70-49C9-ACF0-1AFEF9115986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1013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6955A8-62FB-E247-BFB6-6D96B50CB5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0744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441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252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959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376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498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046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796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86AD832-902B-4513-A0BE-DC44A0F182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19" r="6013"/>
          <a:stretch/>
        </p:blipFill>
        <p:spPr>
          <a:xfrm>
            <a:off x="1651820" y="0"/>
            <a:ext cx="10540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5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1242C1-B42B-4EFD-B76C-458E1DF49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0B779BA-1CEE-4A2A-9C9B-B5BC1B506D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8B1699-7CC6-46B5-850B-74F4C2C9B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662F6A-668F-45C3-88BA-3F6BCC720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0BA8B2-2245-45F9-AAAC-03C015C99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255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5C9BAF7-5256-4100-BE4B-2460FC3B2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D81D11B-BEDB-453F-A9BD-4D30CFEFB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E3B93D-47E8-4BC5-8BE1-B8DD4B733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BBEFB2-911C-4DB5-9395-4CA94C43F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13D228-6041-4EDA-BC22-1774A8460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242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with B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7707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BEBB2D-0F72-4CF2-8A07-217D2B490E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1213EE-BB24-486F-A067-3C8D387B12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0142C2-958E-4791-8617-1A1D6D6A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BC0AA5-8735-49BB-988F-AF4EF22FD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532F5B-635E-4D77-B5C0-CB511786F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4508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055824-0E91-4BFB-A72A-56E0C296D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8B27AF-B328-46A0-A89D-3F16E7F86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6E6C0A-0894-4F7F-AB6B-BE54F9BFA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96CC00-69AA-4371-ADD6-736156394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4A88A9-8B33-495E-85F2-7E48AB5DB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65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C08D0C-EF56-42B6-804A-65B39352A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33408A-05DE-4766-AC1B-B86AE80FA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7DFB86-98F7-4844-9BEC-579D81F1F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D93C33-4DD2-46BD-BB46-D93846966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9B7251-B8BC-46F9-B778-C8D2C73AF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3184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9AD08A-76EA-46BE-9642-7DBE66FD0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9CBA7B-2410-453E-BD6F-513C704E1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187458D-DDDF-480F-8BC7-2FD945007E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5B87665-AE8A-41EA-B02A-5C440C28D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B8D0571-A004-4720-8A01-22AF59EB9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D1C37D-313B-4654-987A-76AA92740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92203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F52BA3-D28D-408E-A6F0-A2215253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45AC90-09DD-4E69-9119-F66D0DC5D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14A608C-91D2-41E5-8140-316816F30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B85244D-C61C-48B4-9A30-B1369A14A8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A2DC7A0-294D-4BCE-BE97-F961523214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D5A0177-8F72-41FC-8A3A-4BBEB1A13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24F5A60-551A-47E1-BE9A-B22FAFB11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B50FD29-6ACD-413B-B6C5-B80A61B44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4381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603E2B-C59E-4367-953B-4F35C2E22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6418A35-F596-4155-8C81-AD91902C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5B180D0-C4B5-429A-879B-0A9C745EE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43711EB-9050-40DA-9F69-E2EB823D0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0787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4FEBD7D-30E1-40EE-820A-702C1BE5A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E8FB7E1-9519-4F19-9A66-AA3364850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234304F-36F7-4EDC-B214-607022B87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747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FBC35BF-EE79-46F5-80DB-0FF23545F9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196" b="2411"/>
          <a:stretch/>
        </p:blipFill>
        <p:spPr>
          <a:xfrm>
            <a:off x="0" y="4748232"/>
            <a:ext cx="12192000" cy="210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1126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91328E-EE9B-49A7-AC53-FD7108B85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A85CF2-E8AB-44F0-906D-3A5F13A76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E780703-0E93-415D-91E8-3E70F8C8CF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B00292-C40B-4F6C-8FCB-17C7332D4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2D6653-14FA-46CD-A10D-0C419B333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14526E-0C8F-449A-A0D7-4D57AD8B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15455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506998-34BF-4A17-871E-2FE1AFDE0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99B0767-A23A-4447-94CC-21ED16415B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5BB8F4-8645-4035-81C7-3D56F45904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78DA25-F301-469A-8741-FB916F53E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E213B4-10CF-4C87-889A-4C0BE69A6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E87AF6-D9BF-459D-BFCD-50F122538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5104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783EF1-8F60-46B4-9B41-93EDA0D1D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55F365-FE86-42FF-AE06-27418C78B8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B13CF6-A7BF-4495-A95E-8B7E469ED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9441DF-862F-40F3-B7D7-4C08AF814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8373EE-C559-42FB-88E6-6BB73A261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0751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5870C7-354B-476E-B273-845B9441C7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884C29-F7FC-4F65-83D7-EE6F8804D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AF090B-40C4-4F6A-8CDD-D44957548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702E80-6285-49AB-B43D-A38EB5517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A6BB2C-2977-4C64-8671-C8A823CF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58910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44201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A5B7733-5D21-4D99-ADFE-1366C2E280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62" b="4370"/>
          <a:stretch/>
        </p:blipFill>
        <p:spPr>
          <a:xfrm>
            <a:off x="0" y="4876416"/>
            <a:ext cx="12192000" cy="198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937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8E8469-535E-40E7-9793-54745690C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5D276F-9BBC-403B-9541-323F2A7B2D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FB1222A-D16F-4056-A0EC-EE7626D03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0215AF-72B4-433F-8294-01E17926E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537207-7519-4727-BD5C-990FF9F8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13F3B-F116-4B85-B5F3-0453C71A2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399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52B716-647E-450F-8C93-DC0D05F42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CB3767-391D-41B2-AA25-7F47223EF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231FDD-5240-4F70-BD66-3171958F76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E558B1A-1ACE-4B52-A159-15FDE293EF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61D97A0-176E-47CD-8F05-4F873E1CFC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45CC0BB-CC69-4883-9F4A-E6E126A38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2A9123E-FA8B-4D0B-A038-30F4FC8DA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E5AC48B-78E8-4203-BCCF-DFCDE8AEA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401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A83AAA-5DC4-4912-93DB-3BBDFFC68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36153B9-B3DD-4146-BC8F-006028B22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3023C6-B5D8-4A4E-9D2E-0EEAB3904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16686D4-041A-4FE0-856F-9358F09F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137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FE999AD-038B-4BFF-9B93-87FA32E0A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570DA28-549E-4F99-9378-C1F871D1C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1388E6C-E13E-413F-A13D-17E7C783C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131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E36198-6F5D-4AA5-89A2-342A005C1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587EC6-E9A4-4F53-93BF-1F6B71EDB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B277BF-84CF-41DB-A96C-0BC5CB570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ACA7AF-0913-4B4C-A5A5-C47503E4E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107C7D-6B65-406D-916F-E2A268890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9A883F-271F-4C6E-93A3-88A53CADE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21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67F926-60C0-4499-A454-CD130DD96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6ED4B88-ACF3-47B9-8E4C-9167A2E947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100B1C-3748-4D97-8CB8-B0640CA926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134B52-BB78-46E1-86D8-6229B178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757ABE7-616F-4F13-AB53-E72A42CFF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1E891E-9DCB-44D5-90EC-07563951B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919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AEE1B41-2B21-4D23-8D12-622576EB3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11B9DF-5767-4DA7-83FB-A64128799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42D697-A99A-4A16-9CC6-1F261B1A5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B0C29-FAF8-4E5B-B5E4-175E8C0DED0E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8EFDD5-C0D2-4E7B-B412-FC3AAFEE6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50B7EC-358A-4AB8-B1EF-E6A1B342EA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933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EF83FFC-6483-4675-8B08-8B4887E7C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76B88E-C256-4944-8633-2F4A79A02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6CA152-AFA8-48D5-A886-A4D36C7772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566A9-36A3-44DB-A3C9-D1C3CE4BAFA5}" type="datetimeFigureOut">
              <a:rPr lang="zh-CN" altLang="en-US" smtClean="0"/>
              <a:t>2024/1/6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14D2B-F8F5-4AA5-9B8D-91A54F0A2E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9E5156-C1E3-4596-A772-097ECB199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39F37-529A-431D-9E2B-AD207462B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460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">
            <a:extLst>
              <a:ext uri="{FF2B5EF4-FFF2-40B4-BE49-F238E27FC236}">
                <a16:creationId xmlns:a16="http://schemas.microsoft.com/office/drawing/2014/main" id="{65DC6CD5-C80D-419F-B74A-B68AFC63EF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35" y="5040646"/>
            <a:ext cx="28925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endParaRPr lang="zh-CN" altLang="en-US" sz="20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2C48088-B185-474B-B16B-2D1D6BADA6B4}"/>
              </a:ext>
            </a:extLst>
          </p:cNvPr>
          <p:cNvSpPr/>
          <p:nvPr/>
        </p:nvSpPr>
        <p:spPr>
          <a:xfrm>
            <a:off x="212368" y="2274838"/>
            <a:ext cx="620053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73A8EA4-6D22-4FFE-A5C4-62E610F03DBC}"/>
              </a:ext>
            </a:extLst>
          </p:cNvPr>
          <p:cNvCxnSpPr>
            <a:cxnSpLocks/>
          </p:cNvCxnSpPr>
          <p:nvPr/>
        </p:nvCxnSpPr>
        <p:spPr>
          <a:xfrm>
            <a:off x="10106679" y="2633308"/>
            <a:ext cx="11644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爱的罗曼史 romance de amor">
            <a:hlinkClick r:id="" action="ppaction://media"/>
            <a:extLst>
              <a:ext uri="{FF2B5EF4-FFF2-40B4-BE49-F238E27FC236}">
                <a16:creationId xmlns:a16="http://schemas.microsoft.com/office/drawing/2014/main" id="{E452C724-D161-4E82-9022-DA4DC0187F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" out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059542" y="-1592943"/>
            <a:ext cx="609600" cy="609600"/>
          </a:xfrm>
          <a:prstGeom prst="rect">
            <a:avLst/>
          </a:prstGeom>
        </p:spPr>
      </p:pic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B4ED5F8E-4698-8F46-43A4-EEEC721485E1}"/>
              </a:ext>
            </a:extLst>
          </p:cNvPr>
          <p:cNvSpPr txBox="1"/>
          <p:nvPr/>
        </p:nvSpPr>
        <p:spPr>
          <a:xfrm>
            <a:off x="642719" y="1036028"/>
            <a:ext cx="4959505" cy="497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Team Members:</a:t>
            </a:r>
          </a:p>
          <a:p>
            <a:r>
              <a:rPr lang="vi-VN" dirty="0">
                <a:solidFill>
                  <a:schemeClr val="bg1"/>
                </a:solidFill>
              </a:rPr>
              <a:t>1. Nguyễn Trực Cường - 20215005 (</a:t>
            </a:r>
            <a:r>
              <a:rPr lang="vi-VN" dirty="0" err="1">
                <a:solidFill>
                  <a:schemeClr val="bg1"/>
                </a:solidFill>
              </a:rPr>
              <a:t>Leader</a:t>
            </a:r>
            <a:r>
              <a:rPr lang="vi-VN" dirty="0">
                <a:solidFill>
                  <a:schemeClr val="bg1"/>
                </a:solidFill>
              </a:rPr>
              <a:t>)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Design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application’s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main</a:t>
            </a:r>
            <a:r>
              <a:rPr lang="vi-VN" sz="1100" b="1" dirty="0">
                <a:solidFill>
                  <a:schemeClr val="bg1"/>
                </a:solidFill>
              </a:rPr>
              <a:t> UI </a:t>
            </a:r>
            <a:r>
              <a:rPr lang="vi-VN" sz="1100" b="1" dirty="0" err="1">
                <a:solidFill>
                  <a:schemeClr val="bg1"/>
                </a:solidFill>
              </a:rPr>
              <a:t>using</a:t>
            </a:r>
            <a:r>
              <a:rPr lang="vi-VN" sz="1100" b="1" dirty="0">
                <a:solidFill>
                  <a:schemeClr val="bg1"/>
                </a:solidFill>
              </a:rPr>
              <a:t> FXML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CSS.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Implement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JavaFX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controllers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application’s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components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Design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implement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model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classes</a:t>
            </a:r>
            <a:r>
              <a:rPr lang="vi-VN" sz="1100" b="1" dirty="0">
                <a:solidFill>
                  <a:schemeClr val="bg1"/>
                </a:solidFill>
              </a:rPr>
              <a:t>(</a:t>
            </a:r>
            <a:r>
              <a:rPr lang="vi-VN" sz="1100" b="1" dirty="0" err="1">
                <a:solidFill>
                  <a:schemeClr val="bg1"/>
                </a:solidFill>
              </a:rPr>
              <a:t>Piano</a:t>
            </a:r>
            <a:r>
              <a:rPr lang="vi-VN" sz="1100" b="1" dirty="0">
                <a:solidFill>
                  <a:schemeClr val="bg1"/>
                </a:solidFill>
              </a:rPr>
              <a:t>, </a:t>
            </a:r>
            <a:r>
              <a:rPr lang="vi-VN" sz="1100" b="1" dirty="0" err="1">
                <a:solidFill>
                  <a:schemeClr val="bg1"/>
                </a:solidFill>
              </a:rPr>
              <a:t>PianoKey</a:t>
            </a:r>
            <a:r>
              <a:rPr lang="vi-VN" sz="1100" b="1" dirty="0">
                <a:solidFill>
                  <a:schemeClr val="bg1"/>
                </a:solidFill>
              </a:rPr>
              <a:t>, </a:t>
            </a:r>
            <a:r>
              <a:rPr lang="vi-VN" sz="1100" b="1" dirty="0" err="1">
                <a:solidFill>
                  <a:schemeClr val="bg1"/>
                </a:solidFill>
              </a:rPr>
              <a:t>Recorder</a:t>
            </a:r>
            <a:r>
              <a:rPr lang="vi-VN" sz="1100" b="1" dirty="0">
                <a:solidFill>
                  <a:schemeClr val="bg1"/>
                </a:solidFill>
              </a:rPr>
              <a:t>,…).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Review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team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member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codes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texts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image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resources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application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report</a:t>
            </a:r>
            <a:r>
              <a:rPr lang="vi-VN" sz="1100" b="1" dirty="0">
                <a:solidFill>
                  <a:schemeClr val="bg1"/>
                </a:solidFill>
              </a:rPr>
              <a:t> &amp; </a:t>
            </a:r>
            <a:r>
              <a:rPr lang="vi-VN" sz="1100" b="1" dirty="0" err="1">
                <a:solidFill>
                  <a:schemeClr val="bg1"/>
                </a:solidFill>
              </a:rPr>
              <a:t>presentation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Integrate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Apache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Maven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build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tool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into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project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sz="1100" b="1" dirty="0">
              <a:solidFill>
                <a:schemeClr val="bg1"/>
              </a:solidFill>
            </a:endParaRPr>
          </a:p>
          <a:p>
            <a:r>
              <a:rPr lang="vi-VN" dirty="0">
                <a:solidFill>
                  <a:schemeClr val="bg1"/>
                </a:solidFill>
              </a:rPr>
              <a:t>2. Phạm Thành Công - 20194494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Design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help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menu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Improve</a:t>
            </a:r>
            <a:r>
              <a:rPr lang="vi-VN" sz="1100" b="1" dirty="0">
                <a:solidFill>
                  <a:schemeClr val="bg1"/>
                </a:solidFill>
              </a:rPr>
              <a:t> UX.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Provide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suggestions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Use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Case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sz="1100" b="1" dirty="0">
              <a:solidFill>
                <a:schemeClr val="bg1"/>
              </a:solidFill>
            </a:endParaRPr>
          </a:p>
          <a:p>
            <a:r>
              <a:rPr lang="vi-VN" dirty="0">
                <a:solidFill>
                  <a:schemeClr val="bg1"/>
                </a:solidFill>
              </a:rPr>
              <a:t>3. Đặng Minh Chức – 20215001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Provide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suggestions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Use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Case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demo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video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sz="1100" dirty="0">
              <a:solidFill>
                <a:schemeClr val="bg1"/>
              </a:solidFill>
            </a:endParaRPr>
          </a:p>
          <a:p>
            <a:r>
              <a:rPr lang="vi-VN" dirty="0">
                <a:solidFill>
                  <a:schemeClr val="bg1"/>
                </a:solidFill>
              </a:rPr>
              <a:t>4. Khổng Lê Cường - 20215004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piano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sound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data</a:t>
            </a:r>
            <a:endParaRPr lang="vi-VN" sz="1100" b="1" dirty="0">
              <a:solidFill>
                <a:schemeClr val="bg1"/>
              </a:solidFill>
            </a:endParaRP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Research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audio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playback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methods</a:t>
            </a:r>
            <a:r>
              <a:rPr lang="vi-VN" sz="1100" b="1" dirty="0">
                <a:solidFill>
                  <a:schemeClr val="bg1"/>
                </a:solidFill>
              </a:rPr>
              <a:t> in </a:t>
            </a:r>
            <a:r>
              <a:rPr lang="vi-VN" sz="1100" b="1" dirty="0" err="1">
                <a:solidFill>
                  <a:schemeClr val="bg1"/>
                </a:solidFill>
              </a:rPr>
              <a:t>Java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Add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new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music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styles</a:t>
            </a:r>
            <a:r>
              <a:rPr lang="vi-VN" sz="1100" b="1" dirty="0">
                <a:solidFill>
                  <a:schemeClr val="bg1"/>
                </a:solidFill>
              </a:rPr>
              <a:t> to the </a:t>
            </a:r>
            <a:r>
              <a:rPr lang="vi-VN" sz="1100" b="1" dirty="0" err="1">
                <a:solidFill>
                  <a:schemeClr val="bg1"/>
                </a:solidFill>
              </a:rPr>
              <a:t>application’s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setting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Provide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suggestions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Use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Case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b="1" dirty="0">
              <a:solidFill>
                <a:schemeClr val="bg1"/>
              </a:solidFill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9FEBBB18-2842-2970-D6E2-2842D4B5A54C}"/>
              </a:ext>
            </a:extLst>
          </p:cNvPr>
          <p:cNvSpPr txBox="1"/>
          <p:nvPr/>
        </p:nvSpPr>
        <p:spPr>
          <a:xfrm>
            <a:off x="7232495" y="1219028"/>
            <a:ext cx="49595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Topic</a:t>
            </a:r>
            <a:r>
              <a:rPr lang="vi-VN" sz="4000" b="1" dirty="0">
                <a:solidFill>
                  <a:schemeClr val="bg1"/>
                </a:solidFill>
              </a:rPr>
              <a:t> 10:</a:t>
            </a:r>
          </a:p>
          <a:p>
            <a:r>
              <a:rPr lang="vi-VN" sz="4000" b="1" dirty="0" err="1">
                <a:solidFill>
                  <a:schemeClr val="bg1"/>
                </a:solidFill>
              </a:rPr>
              <a:t>Electronic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Piano</a:t>
            </a:r>
            <a:endParaRPr lang="vi-VN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206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5381407" y="1999916"/>
            <a:ext cx="1168399" cy="1168399"/>
            <a:chOff x="1257301" y="2794000"/>
            <a:chExt cx="1168399" cy="1168399"/>
          </a:xfrm>
        </p:grpSpPr>
        <p:sp>
          <p:nvSpPr>
            <p:cNvPr id="9" name="圆: 空心 8"/>
            <p:cNvSpPr/>
            <p:nvPr/>
          </p:nvSpPr>
          <p:spPr>
            <a:xfrm>
              <a:off x="1257301" y="2794000"/>
              <a:ext cx="1168399" cy="1168399"/>
            </a:xfrm>
            <a:prstGeom prst="donut">
              <a:avLst>
                <a:gd name="adj" fmla="val 530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49400" y="3095089"/>
              <a:ext cx="7493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02</a:t>
              </a:r>
              <a:endParaRPr lang="zh-CN" altLang="en-US" sz="3200" b="1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Use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case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9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257301" y="2584604"/>
            <a:ext cx="1168399" cy="1168399"/>
            <a:chOff x="1257301" y="2794000"/>
            <a:chExt cx="1168399" cy="1168399"/>
          </a:xfrm>
        </p:grpSpPr>
        <p:sp>
          <p:nvSpPr>
            <p:cNvPr id="6" name="圆: 空心 5"/>
            <p:cNvSpPr/>
            <p:nvPr/>
          </p:nvSpPr>
          <p:spPr>
            <a:xfrm>
              <a:off x="1257301" y="2794000"/>
              <a:ext cx="1168399" cy="1168399"/>
            </a:xfrm>
            <a:prstGeom prst="donut">
              <a:avLst>
                <a:gd name="adj" fmla="val 5304"/>
              </a:avLst>
            </a:prstGeom>
            <a:solidFill>
              <a:srgbClr val="0808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8082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549400" y="3095089"/>
              <a:ext cx="7493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rgbClr val="080824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01</a:t>
              </a:r>
              <a:endParaRPr lang="zh-CN" altLang="en-US" sz="3200" b="1" dirty="0">
                <a:solidFill>
                  <a:srgbClr val="08082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671862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grpSp>
        <p:nvGrpSpPr>
          <p:cNvPr id="32" name="组合 31"/>
          <p:cNvGrpSpPr/>
          <p:nvPr/>
        </p:nvGrpSpPr>
        <p:grpSpPr>
          <a:xfrm>
            <a:off x="4064669" y="2584604"/>
            <a:ext cx="1168399" cy="1168399"/>
            <a:chOff x="1257301" y="2794000"/>
            <a:chExt cx="1168399" cy="1168399"/>
          </a:xfrm>
        </p:grpSpPr>
        <p:sp>
          <p:nvSpPr>
            <p:cNvPr id="35" name="圆: 空心 34"/>
            <p:cNvSpPr/>
            <p:nvPr/>
          </p:nvSpPr>
          <p:spPr>
            <a:xfrm>
              <a:off x="1257301" y="2794000"/>
              <a:ext cx="1168399" cy="1168399"/>
            </a:xfrm>
            <a:prstGeom prst="donut">
              <a:avLst>
                <a:gd name="adj" fmla="val 5304"/>
              </a:avLst>
            </a:prstGeom>
            <a:solidFill>
              <a:srgbClr val="0808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8082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49400" y="3095089"/>
              <a:ext cx="7493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rgbClr val="080824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02</a:t>
              </a:r>
              <a:endParaRPr lang="zh-CN" altLang="en-US" sz="3200" b="1" dirty="0">
                <a:solidFill>
                  <a:srgbClr val="08082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872037" y="2584604"/>
            <a:ext cx="1168399" cy="1168399"/>
            <a:chOff x="1257301" y="2794000"/>
            <a:chExt cx="1168399" cy="1168399"/>
          </a:xfrm>
        </p:grpSpPr>
        <p:sp>
          <p:nvSpPr>
            <p:cNvPr id="41" name="圆: 空心 40"/>
            <p:cNvSpPr/>
            <p:nvPr/>
          </p:nvSpPr>
          <p:spPr>
            <a:xfrm>
              <a:off x="1257301" y="2794000"/>
              <a:ext cx="1168399" cy="1168399"/>
            </a:xfrm>
            <a:prstGeom prst="donut">
              <a:avLst>
                <a:gd name="adj" fmla="val 5304"/>
              </a:avLst>
            </a:prstGeom>
            <a:solidFill>
              <a:srgbClr val="0808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8082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549400" y="3095089"/>
              <a:ext cx="7493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rgbClr val="080824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03</a:t>
              </a:r>
              <a:endParaRPr lang="zh-CN" altLang="en-US" sz="3200" b="1" dirty="0">
                <a:solidFill>
                  <a:srgbClr val="08082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9679406" y="2584604"/>
            <a:ext cx="1168399" cy="1168399"/>
            <a:chOff x="1257301" y="2794000"/>
            <a:chExt cx="1168399" cy="1168399"/>
          </a:xfrm>
        </p:grpSpPr>
        <p:sp>
          <p:nvSpPr>
            <p:cNvPr id="47" name="圆: 空心 46"/>
            <p:cNvSpPr/>
            <p:nvPr/>
          </p:nvSpPr>
          <p:spPr>
            <a:xfrm>
              <a:off x="1257301" y="2794000"/>
              <a:ext cx="1168399" cy="1168399"/>
            </a:xfrm>
            <a:prstGeom prst="donut">
              <a:avLst>
                <a:gd name="adj" fmla="val 5304"/>
              </a:avLst>
            </a:prstGeom>
            <a:solidFill>
              <a:srgbClr val="0808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8082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549400" y="3095089"/>
              <a:ext cx="7493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rgbClr val="080824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04</a:t>
              </a:r>
              <a:endParaRPr lang="zh-CN" altLang="en-US" sz="3200" b="1" dirty="0">
                <a:solidFill>
                  <a:srgbClr val="08082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3502153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50" name="文本框 49"/>
          <p:cNvSpPr txBox="1"/>
          <p:nvPr/>
        </p:nvSpPr>
        <p:spPr>
          <a:xfrm>
            <a:off x="6271085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52" name="文本框 51"/>
          <p:cNvSpPr txBox="1"/>
          <p:nvPr/>
        </p:nvSpPr>
        <p:spPr>
          <a:xfrm>
            <a:off x="9164876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EF05C37-A3E7-4334-8DD0-9B9D7F390DCA}"/>
              </a:ext>
            </a:extLst>
          </p:cNvPr>
          <p:cNvSpPr/>
          <p:nvPr/>
        </p:nvSpPr>
        <p:spPr>
          <a:xfrm>
            <a:off x="749300" y="0"/>
            <a:ext cx="190500" cy="1460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7D86E3F-38DE-4EDB-A7CA-D8A6CB9613C6}"/>
              </a:ext>
            </a:extLst>
          </p:cNvPr>
          <p:cNvSpPr txBox="1"/>
          <p:nvPr/>
        </p:nvSpPr>
        <p:spPr>
          <a:xfrm>
            <a:off x="1016000" y="323850"/>
            <a:ext cx="179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46ED4E1-9811-483D-8F4F-624AE2E358F4}"/>
              </a:ext>
            </a:extLst>
          </p:cNvPr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461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236127" y="146050"/>
            <a:ext cx="1168399" cy="1168399"/>
            <a:chOff x="-2887979" y="940134"/>
            <a:chExt cx="1168399" cy="1168399"/>
          </a:xfrm>
        </p:grpSpPr>
        <p:sp>
          <p:nvSpPr>
            <p:cNvPr id="9" name="圆: 空心 8"/>
            <p:cNvSpPr/>
            <p:nvPr/>
          </p:nvSpPr>
          <p:spPr>
            <a:xfrm>
              <a:off x="-2887979" y="940134"/>
              <a:ext cx="1168399" cy="1168399"/>
            </a:xfrm>
            <a:prstGeom prst="donut">
              <a:avLst>
                <a:gd name="adj" fmla="val 530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-2632456" y="1231945"/>
              <a:ext cx="7493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01</a:t>
              </a:r>
              <a:endParaRPr lang="zh-CN" altLang="en-US" sz="3200" b="1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54F0B605-C33F-609B-A18F-44CFA40A3EB3}"/>
              </a:ext>
            </a:extLst>
          </p:cNvPr>
          <p:cNvSpPr txBox="1"/>
          <p:nvPr/>
        </p:nvSpPr>
        <p:spPr>
          <a:xfrm>
            <a:off x="2707203" y="314750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Problem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statement</a:t>
            </a:r>
            <a:endParaRPr lang="vi-VN" sz="4000" b="1" dirty="0">
              <a:solidFill>
                <a:schemeClr val="bg1"/>
              </a:solidFill>
            </a:endParaRPr>
          </a:p>
        </p:txBody>
      </p:sp>
      <p:grpSp>
        <p:nvGrpSpPr>
          <p:cNvPr id="5" name="组合 3">
            <a:extLst>
              <a:ext uri="{FF2B5EF4-FFF2-40B4-BE49-F238E27FC236}">
                <a16:creationId xmlns:a16="http://schemas.microsoft.com/office/drawing/2014/main" id="{2549532A-CC88-06BB-119A-1C13B7C1D3AB}"/>
              </a:ext>
            </a:extLst>
          </p:cNvPr>
          <p:cNvGrpSpPr/>
          <p:nvPr/>
        </p:nvGrpSpPr>
        <p:grpSpPr>
          <a:xfrm>
            <a:off x="8358985" y="1539358"/>
            <a:ext cx="2552700" cy="3275328"/>
            <a:chOff x="8727004" y="1507040"/>
            <a:chExt cx="2552700" cy="3275328"/>
          </a:xfrm>
        </p:grpSpPr>
        <p:grpSp>
          <p:nvGrpSpPr>
            <p:cNvPr id="11" name="组合 44">
              <a:extLst>
                <a:ext uri="{FF2B5EF4-FFF2-40B4-BE49-F238E27FC236}">
                  <a16:creationId xmlns:a16="http://schemas.microsoft.com/office/drawing/2014/main" id="{1F67E24B-507A-2A8D-F6F8-354F70E0F83A}"/>
                </a:ext>
              </a:extLst>
            </p:cNvPr>
            <p:cNvGrpSpPr/>
            <p:nvPr/>
          </p:nvGrpSpPr>
          <p:grpSpPr>
            <a:xfrm>
              <a:off x="9212778" y="1507040"/>
              <a:ext cx="1581153" cy="1581153"/>
              <a:chOff x="7523860" y="1630865"/>
              <a:chExt cx="1581153" cy="1581153"/>
            </a:xfrm>
          </p:grpSpPr>
          <p:sp>
            <p:nvSpPr>
              <p:cNvPr id="23" name="任意多边形: 形状 54">
                <a:extLst>
                  <a:ext uri="{FF2B5EF4-FFF2-40B4-BE49-F238E27FC236}">
                    <a16:creationId xmlns:a16="http://schemas.microsoft.com/office/drawing/2014/main" id="{E16582CC-2F18-1373-DD98-73C413074236}"/>
                  </a:ext>
                </a:extLst>
              </p:cNvPr>
              <p:cNvSpPr/>
              <p:nvPr/>
            </p:nvSpPr>
            <p:spPr>
              <a:xfrm>
                <a:off x="7523860" y="1630865"/>
                <a:ext cx="1581153" cy="1581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3">
                  <a:lumMod val="100000"/>
                </a:schemeClr>
              </a:solidFill>
              <a:ln w="635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4" name="任意多边形: 形状 55">
                <a:extLst>
                  <a:ext uri="{FF2B5EF4-FFF2-40B4-BE49-F238E27FC236}">
                    <a16:creationId xmlns:a16="http://schemas.microsoft.com/office/drawing/2014/main" id="{FEABA87A-CD7B-E867-4840-1C4B221F89B0}"/>
                  </a:ext>
                </a:extLst>
              </p:cNvPr>
              <p:cNvSpPr/>
              <p:nvPr/>
            </p:nvSpPr>
            <p:spPr>
              <a:xfrm>
                <a:off x="7556179" y="1663184"/>
                <a:ext cx="1516514" cy="15165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5" name="任意多边形: 形状 56">
                <a:extLst>
                  <a:ext uri="{FF2B5EF4-FFF2-40B4-BE49-F238E27FC236}">
                    <a16:creationId xmlns:a16="http://schemas.microsoft.com/office/drawing/2014/main" id="{504B5830-E784-CCA7-BB50-E6C29034F254}"/>
                  </a:ext>
                </a:extLst>
              </p:cNvPr>
              <p:cNvSpPr/>
              <p:nvPr/>
            </p:nvSpPr>
            <p:spPr>
              <a:xfrm>
                <a:off x="7655617" y="1762622"/>
                <a:ext cx="1317638" cy="13176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3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6" name="任意多边形: 形状 57">
                <a:extLst>
                  <a:ext uri="{FF2B5EF4-FFF2-40B4-BE49-F238E27FC236}">
                    <a16:creationId xmlns:a16="http://schemas.microsoft.com/office/drawing/2014/main" id="{19C4897B-DC8B-851E-9E8F-28F46B2F1671}"/>
                  </a:ext>
                </a:extLst>
              </p:cNvPr>
              <p:cNvSpPr/>
              <p:nvPr/>
            </p:nvSpPr>
            <p:spPr>
              <a:xfrm>
                <a:off x="8046847" y="2165267"/>
                <a:ext cx="535178" cy="512348"/>
              </a:xfrm>
              <a:custGeom>
                <a:avLst/>
                <a:gdLst>
                  <a:gd name="connsiteX0" fmla="*/ 203672 w 338280"/>
                  <a:gd name="connsiteY0" fmla="*/ 246439 h 323850"/>
                  <a:gd name="connsiteX1" fmla="*/ 209657 w 338280"/>
                  <a:gd name="connsiteY1" fmla="*/ 252329 h 323850"/>
                  <a:gd name="connsiteX2" fmla="*/ 238919 w 338280"/>
                  <a:gd name="connsiteY2" fmla="*/ 305998 h 323850"/>
                  <a:gd name="connsiteX3" fmla="*/ 233599 w 338280"/>
                  <a:gd name="connsiteY3" fmla="*/ 316470 h 323850"/>
                  <a:gd name="connsiteX4" fmla="*/ 197687 w 338280"/>
                  <a:gd name="connsiteY4" fmla="*/ 252329 h 323850"/>
                  <a:gd name="connsiteX5" fmla="*/ 203672 w 338280"/>
                  <a:gd name="connsiteY5" fmla="*/ 246439 h 323850"/>
                  <a:gd name="connsiteX6" fmla="*/ 251574 w 338280"/>
                  <a:gd name="connsiteY6" fmla="*/ 214312 h 323850"/>
                  <a:gd name="connsiteX7" fmla="*/ 283252 w 338280"/>
                  <a:gd name="connsiteY7" fmla="*/ 222230 h 323850"/>
                  <a:gd name="connsiteX8" fmla="*/ 314931 w 338280"/>
                  <a:gd name="connsiteY8" fmla="*/ 275020 h 323850"/>
                  <a:gd name="connsiteX9" fmla="*/ 316251 w 338280"/>
                  <a:gd name="connsiteY9" fmla="*/ 285578 h 323850"/>
                  <a:gd name="connsiteX10" fmla="*/ 325490 w 338280"/>
                  <a:gd name="connsiteY10" fmla="*/ 313292 h 323850"/>
                  <a:gd name="connsiteX11" fmla="*/ 328130 w 338280"/>
                  <a:gd name="connsiteY11" fmla="*/ 319891 h 323850"/>
                  <a:gd name="connsiteX12" fmla="*/ 322851 w 338280"/>
                  <a:gd name="connsiteY12" fmla="*/ 323850 h 323850"/>
                  <a:gd name="connsiteX13" fmla="*/ 321531 w 338280"/>
                  <a:gd name="connsiteY13" fmla="*/ 323850 h 323850"/>
                  <a:gd name="connsiteX14" fmla="*/ 293812 w 338280"/>
                  <a:gd name="connsiteY14" fmla="*/ 310653 h 323850"/>
                  <a:gd name="connsiteX15" fmla="*/ 288532 w 338280"/>
                  <a:gd name="connsiteY15" fmla="*/ 301415 h 323850"/>
                  <a:gd name="connsiteX16" fmla="*/ 279292 w 338280"/>
                  <a:gd name="connsiteY16" fmla="*/ 288217 h 323850"/>
                  <a:gd name="connsiteX17" fmla="*/ 276652 w 338280"/>
                  <a:gd name="connsiteY17" fmla="*/ 289537 h 323850"/>
                  <a:gd name="connsiteX18" fmla="*/ 276652 w 338280"/>
                  <a:gd name="connsiteY18" fmla="*/ 290857 h 323850"/>
                  <a:gd name="connsiteX19" fmla="*/ 280612 w 338280"/>
                  <a:gd name="connsiteY19" fmla="*/ 294816 h 323850"/>
                  <a:gd name="connsiteX20" fmla="*/ 284572 w 338280"/>
                  <a:gd name="connsiteY20" fmla="*/ 301415 h 323850"/>
                  <a:gd name="connsiteX21" fmla="*/ 279292 w 338280"/>
                  <a:gd name="connsiteY21" fmla="*/ 308013 h 323850"/>
                  <a:gd name="connsiteX22" fmla="*/ 272693 w 338280"/>
                  <a:gd name="connsiteY22" fmla="*/ 308013 h 323850"/>
                  <a:gd name="connsiteX23" fmla="*/ 215935 w 338280"/>
                  <a:gd name="connsiteY23" fmla="*/ 259183 h 323850"/>
                  <a:gd name="connsiteX24" fmla="*/ 218574 w 338280"/>
                  <a:gd name="connsiteY24" fmla="*/ 226190 h 323850"/>
                  <a:gd name="connsiteX25" fmla="*/ 218574 w 338280"/>
                  <a:gd name="connsiteY25" fmla="*/ 224870 h 323850"/>
                  <a:gd name="connsiteX26" fmla="*/ 221214 w 338280"/>
                  <a:gd name="connsiteY26" fmla="*/ 222230 h 323850"/>
                  <a:gd name="connsiteX27" fmla="*/ 251574 w 338280"/>
                  <a:gd name="connsiteY27" fmla="*/ 214312 h 323850"/>
                  <a:gd name="connsiteX28" fmla="*/ 248551 w 338280"/>
                  <a:gd name="connsiteY28" fmla="*/ 198166 h 323850"/>
                  <a:gd name="connsiteX29" fmla="*/ 308559 w 338280"/>
                  <a:gd name="connsiteY29" fmla="*/ 219221 h 323850"/>
                  <a:gd name="connsiteX30" fmla="*/ 325895 w 338280"/>
                  <a:gd name="connsiteY30" fmla="*/ 246857 h 323850"/>
                  <a:gd name="connsiteX31" fmla="*/ 337896 w 338280"/>
                  <a:gd name="connsiteY31" fmla="*/ 287651 h 323850"/>
                  <a:gd name="connsiteX32" fmla="*/ 325895 w 338280"/>
                  <a:gd name="connsiteY32" fmla="*/ 290283 h 323850"/>
                  <a:gd name="connsiteX33" fmla="*/ 301892 w 338280"/>
                  <a:gd name="connsiteY33" fmla="*/ 229749 h 323850"/>
                  <a:gd name="connsiteX34" fmla="*/ 248551 w 338280"/>
                  <a:gd name="connsiteY34" fmla="*/ 210010 h 323850"/>
                  <a:gd name="connsiteX35" fmla="*/ 248551 w 338280"/>
                  <a:gd name="connsiteY35" fmla="*/ 198166 h 323850"/>
                  <a:gd name="connsiteX36" fmla="*/ 146094 w 338280"/>
                  <a:gd name="connsiteY36" fmla="*/ 133350 h 323850"/>
                  <a:gd name="connsiteX37" fmla="*/ 134187 w 338280"/>
                  <a:gd name="connsiteY37" fmla="*/ 145257 h 323850"/>
                  <a:gd name="connsiteX38" fmla="*/ 146094 w 338280"/>
                  <a:gd name="connsiteY38" fmla="*/ 157164 h 323850"/>
                  <a:gd name="connsiteX39" fmla="*/ 158001 w 338280"/>
                  <a:gd name="connsiteY39" fmla="*/ 145257 h 323850"/>
                  <a:gd name="connsiteX40" fmla="*/ 146094 w 338280"/>
                  <a:gd name="connsiteY40" fmla="*/ 133350 h 323850"/>
                  <a:gd name="connsiteX41" fmla="*/ 80560 w 338280"/>
                  <a:gd name="connsiteY41" fmla="*/ 50800 h 323850"/>
                  <a:gd name="connsiteX42" fmla="*/ 60662 w 338280"/>
                  <a:gd name="connsiteY42" fmla="*/ 58619 h 323850"/>
                  <a:gd name="connsiteX43" fmla="*/ 52703 w 338280"/>
                  <a:gd name="connsiteY43" fmla="*/ 87289 h 323850"/>
                  <a:gd name="connsiteX44" fmla="*/ 71275 w 338280"/>
                  <a:gd name="connsiteY44" fmla="*/ 118565 h 323850"/>
                  <a:gd name="connsiteX45" fmla="*/ 111071 w 338280"/>
                  <a:gd name="connsiteY45" fmla="*/ 138113 h 323850"/>
                  <a:gd name="connsiteX46" fmla="*/ 132296 w 338280"/>
                  <a:gd name="connsiteY46" fmla="*/ 130294 h 323850"/>
                  <a:gd name="connsiteX47" fmla="*/ 121683 w 338280"/>
                  <a:gd name="connsiteY47" fmla="*/ 69045 h 323850"/>
                  <a:gd name="connsiteX48" fmla="*/ 80560 w 338280"/>
                  <a:gd name="connsiteY48" fmla="*/ 50800 h 323850"/>
                  <a:gd name="connsiteX49" fmla="*/ 32941 w 338280"/>
                  <a:gd name="connsiteY49" fmla="*/ 0 h 323850"/>
                  <a:gd name="connsiteX50" fmla="*/ 154073 w 338280"/>
                  <a:gd name="connsiteY50" fmla="*/ 71005 h 323850"/>
                  <a:gd name="connsiteX51" fmla="*/ 192256 w 338280"/>
                  <a:gd name="connsiteY51" fmla="*/ 114396 h 323850"/>
                  <a:gd name="connsiteX52" fmla="*/ 255455 w 338280"/>
                  <a:gd name="connsiteY52" fmla="*/ 144639 h 323850"/>
                  <a:gd name="connsiteX53" fmla="*/ 219905 w 338280"/>
                  <a:gd name="connsiteY53" fmla="*/ 219588 h 323850"/>
                  <a:gd name="connsiteX54" fmla="*/ 158023 w 338280"/>
                  <a:gd name="connsiteY54" fmla="*/ 260350 h 323850"/>
                  <a:gd name="connsiteX55" fmla="*/ 144856 w 338280"/>
                  <a:gd name="connsiteY55" fmla="*/ 255090 h 323850"/>
                  <a:gd name="connsiteX56" fmla="*/ 114573 w 338280"/>
                  <a:gd name="connsiteY56" fmla="*/ 191975 h 323850"/>
                  <a:gd name="connsiteX57" fmla="*/ 71124 w 338280"/>
                  <a:gd name="connsiteY57" fmla="*/ 153843 h 323850"/>
                  <a:gd name="connsiteX58" fmla="*/ 10558 w 338280"/>
                  <a:gd name="connsiteY58" fmla="*/ 71005 h 323850"/>
                  <a:gd name="connsiteX59" fmla="*/ 9241 w 338280"/>
                  <a:gd name="connsiteY59" fmla="*/ 9204 h 323850"/>
                  <a:gd name="connsiteX60" fmla="*/ 32941 w 338280"/>
                  <a:gd name="connsiteY60" fmla="*/ 0 h 323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338280" h="323850">
                    <a:moveTo>
                      <a:pt x="203672" y="246439"/>
                    </a:moveTo>
                    <a:cubicBezTo>
                      <a:pt x="206665" y="246439"/>
                      <a:pt x="209657" y="248402"/>
                      <a:pt x="209657" y="252329"/>
                    </a:cubicBezTo>
                    <a:cubicBezTo>
                      <a:pt x="210988" y="271964"/>
                      <a:pt x="220298" y="295526"/>
                      <a:pt x="238919" y="305998"/>
                    </a:cubicBezTo>
                    <a:cubicBezTo>
                      <a:pt x="246900" y="308616"/>
                      <a:pt x="240249" y="319088"/>
                      <a:pt x="233599" y="316470"/>
                    </a:cubicBezTo>
                    <a:cubicBezTo>
                      <a:pt x="210988" y="304689"/>
                      <a:pt x="199017" y="275891"/>
                      <a:pt x="197687" y="252329"/>
                    </a:cubicBezTo>
                    <a:cubicBezTo>
                      <a:pt x="197687" y="248402"/>
                      <a:pt x="200679" y="246439"/>
                      <a:pt x="203672" y="246439"/>
                    </a:cubicBezTo>
                    <a:close/>
                    <a:moveTo>
                      <a:pt x="251574" y="214312"/>
                    </a:moveTo>
                    <a:cubicBezTo>
                      <a:pt x="262133" y="214312"/>
                      <a:pt x="274013" y="216951"/>
                      <a:pt x="283252" y="222230"/>
                    </a:cubicBezTo>
                    <a:cubicBezTo>
                      <a:pt x="307011" y="235428"/>
                      <a:pt x="312291" y="257863"/>
                      <a:pt x="314931" y="275020"/>
                    </a:cubicBezTo>
                    <a:cubicBezTo>
                      <a:pt x="316251" y="278979"/>
                      <a:pt x="316251" y="282938"/>
                      <a:pt x="316251" y="285578"/>
                    </a:cubicBezTo>
                    <a:cubicBezTo>
                      <a:pt x="317571" y="297455"/>
                      <a:pt x="318891" y="308013"/>
                      <a:pt x="325490" y="313292"/>
                    </a:cubicBezTo>
                    <a:cubicBezTo>
                      <a:pt x="328130" y="314612"/>
                      <a:pt x="329450" y="317251"/>
                      <a:pt x="328130" y="319891"/>
                    </a:cubicBezTo>
                    <a:cubicBezTo>
                      <a:pt x="328130" y="322530"/>
                      <a:pt x="325490" y="323850"/>
                      <a:pt x="322851" y="323850"/>
                    </a:cubicBezTo>
                    <a:cubicBezTo>
                      <a:pt x="322851" y="323850"/>
                      <a:pt x="321531" y="323850"/>
                      <a:pt x="321531" y="323850"/>
                    </a:cubicBezTo>
                    <a:cubicBezTo>
                      <a:pt x="309651" y="323850"/>
                      <a:pt x="300411" y="318571"/>
                      <a:pt x="293812" y="310653"/>
                    </a:cubicBezTo>
                    <a:cubicBezTo>
                      <a:pt x="292492" y="306693"/>
                      <a:pt x="289852" y="304054"/>
                      <a:pt x="288532" y="301415"/>
                    </a:cubicBezTo>
                    <a:cubicBezTo>
                      <a:pt x="285892" y="296136"/>
                      <a:pt x="281932" y="288217"/>
                      <a:pt x="279292" y="288217"/>
                    </a:cubicBezTo>
                    <a:cubicBezTo>
                      <a:pt x="277972" y="288217"/>
                      <a:pt x="277972" y="289537"/>
                      <a:pt x="276652" y="289537"/>
                    </a:cubicBezTo>
                    <a:cubicBezTo>
                      <a:pt x="276652" y="289537"/>
                      <a:pt x="276652" y="290857"/>
                      <a:pt x="276652" y="290857"/>
                    </a:cubicBezTo>
                    <a:cubicBezTo>
                      <a:pt x="276652" y="293496"/>
                      <a:pt x="277972" y="294816"/>
                      <a:pt x="280612" y="294816"/>
                    </a:cubicBezTo>
                    <a:cubicBezTo>
                      <a:pt x="283252" y="296136"/>
                      <a:pt x="285892" y="298775"/>
                      <a:pt x="284572" y="301415"/>
                    </a:cubicBezTo>
                    <a:cubicBezTo>
                      <a:pt x="284572" y="304054"/>
                      <a:pt x="283252" y="306693"/>
                      <a:pt x="279292" y="308013"/>
                    </a:cubicBezTo>
                    <a:cubicBezTo>
                      <a:pt x="277972" y="308013"/>
                      <a:pt x="275333" y="308013"/>
                      <a:pt x="272693" y="308013"/>
                    </a:cubicBezTo>
                    <a:cubicBezTo>
                      <a:pt x="246294" y="308013"/>
                      <a:pt x="221214" y="286897"/>
                      <a:pt x="215935" y="259183"/>
                    </a:cubicBezTo>
                    <a:cubicBezTo>
                      <a:pt x="213295" y="251265"/>
                      <a:pt x="211975" y="236748"/>
                      <a:pt x="218574" y="226190"/>
                    </a:cubicBezTo>
                    <a:cubicBezTo>
                      <a:pt x="218574" y="226190"/>
                      <a:pt x="218574" y="226190"/>
                      <a:pt x="218574" y="224870"/>
                    </a:cubicBezTo>
                    <a:cubicBezTo>
                      <a:pt x="219894" y="223550"/>
                      <a:pt x="219894" y="222230"/>
                      <a:pt x="221214" y="222230"/>
                    </a:cubicBezTo>
                    <a:cubicBezTo>
                      <a:pt x="230454" y="216951"/>
                      <a:pt x="241014" y="214312"/>
                      <a:pt x="251574" y="214312"/>
                    </a:cubicBezTo>
                    <a:close/>
                    <a:moveTo>
                      <a:pt x="248551" y="198166"/>
                    </a:moveTo>
                    <a:cubicBezTo>
                      <a:pt x="269887" y="196850"/>
                      <a:pt x="292557" y="203430"/>
                      <a:pt x="308559" y="219221"/>
                    </a:cubicBezTo>
                    <a:cubicBezTo>
                      <a:pt x="316560" y="227117"/>
                      <a:pt x="321894" y="236329"/>
                      <a:pt x="325895" y="246857"/>
                    </a:cubicBezTo>
                    <a:cubicBezTo>
                      <a:pt x="331229" y="260016"/>
                      <a:pt x="331229" y="274492"/>
                      <a:pt x="337896" y="287651"/>
                    </a:cubicBezTo>
                    <a:cubicBezTo>
                      <a:pt x="340563" y="294231"/>
                      <a:pt x="328562" y="296863"/>
                      <a:pt x="325895" y="290283"/>
                    </a:cubicBezTo>
                    <a:cubicBezTo>
                      <a:pt x="316560" y="269228"/>
                      <a:pt x="317894" y="246857"/>
                      <a:pt x="301892" y="229749"/>
                    </a:cubicBezTo>
                    <a:cubicBezTo>
                      <a:pt x="287223" y="215273"/>
                      <a:pt x="268554" y="210010"/>
                      <a:pt x="248551" y="210010"/>
                    </a:cubicBezTo>
                    <a:cubicBezTo>
                      <a:pt x="240550" y="210010"/>
                      <a:pt x="240550" y="198166"/>
                      <a:pt x="248551" y="198166"/>
                    </a:cubicBezTo>
                    <a:close/>
                    <a:moveTo>
                      <a:pt x="146094" y="133350"/>
                    </a:moveTo>
                    <a:cubicBezTo>
                      <a:pt x="139518" y="133350"/>
                      <a:pt x="134187" y="138681"/>
                      <a:pt x="134187" y="145257"/>
                    </a:cubicBezTo>
                    <a:cubicBezTo>
                      <a:pt x="134187" y="151833"/>
                      <a:pt x="139518" y="157164"/>
                      <a:pt x="146094" y="157164"/>
                    </a:cubicBezTo>
                    <a:cubicBezTo>
                      <a:pt x="152670" y="157164"/>
                      <a:pt x="158001" y="151833"/>
                      <a:pt x="158001" y="145257"/>
                    </a:cubicBezTo>
                    <a:cubicBezTo>
                      <a:pt x="158001" y="138681"/>
                      <a:pt x="152670" y="133350"/>
                      <a:pt x="146094" y="133350"/>
                    </a:cubicBezTo>
                    <a:close/>
                    <a:moveTo>
                      <a:pt x="80560" y="50800"/>
                    </a:moveTo>
                    <a:cubicBezTo>
                      <a:pt x="72601" y="50800"/>
                      <a:pt x="65968" y="53406"/>
                      <a:pt x="60662" y="58619"/>
                    </a:cubicBezTo>
                    <a:cubicBezTo>
                      <a:pt x="52703" y="65135"/>
                      <a:pt x="50050" y="75560"/>
                      <a:pt x="52703" y="87289"/>
                    </a:cubicBezTo>
                    <a:cubicBezTo>
                      <a:pt x="55356" y="99018"/>
                      <a:pt x="61989" y="109443"/>
                      <a:pt x="71275" y="118565"/>
                    </a:cubicBezTo>
                    <a:cubicBezTo>
                      <a:pt x="83213" y="130294"/>
                      <a:pt x="97805" y="138113"/>
                      <a:pt x="111071" y="138113"/>
                    </a:cubicBezTo>
                    <a:cubicBezTo>
                      <a:pt x="120357" y="138113"/>
                      <a:pt x="126990" y="135507"/>
                      <a:pt x="132296" y="130294"/>
                    </a:cubicBezTo>
                    <a:cubicBezTo>
                      <a:pt x="146888" y="115959"/>
                      <a:pt x="141582" y="89895"/>
                      <a:pt x="121683" y="69045"/>
                    </a:cubicBezTo>
                    <a:cubicBezTo>
                      <a:pt x="109744" y="57316"/>
                      <a:pt x="93826" y="50800"/>
                      <a:pt x="80560" y="50800"/>
                    </a:cubicBezTo>
                    <a:close/>
                    <a:moveTo>
                      <a:pt x="32941" y="0"/>
                    </a:moveTo>
                    <a:cubicBezTo>
                      <a:pt x="63224" y="0"/>
                      <a:pt x="111940" y="27613"/>
                      <a:pt x="154073" y="71005"/>
                    </a:cubicBezTo>
                    <a:cubicBezTo>
                      <a:pt x="168556" y="84154"/>
                      <a:pt x="181722" y="99932"/>
                      <a:pt x="192256" y="114396"/>
                    </a:cubicBezTo>
                    <a:cubicBezTo>
                      <a:pt x="221222" y="123601"/>
                      <a:pt x="248872" y="138064"/>
                      <a:pt x="255455" y="144639"/>
                    </a:cubicBezTo>
                    <a:cubicBezTo>
                      <a:pt x="273888" y="161733"/>
                      <a:pt x="243605" y="195920"/>
                      <a:pt x="219905" y="219588"/>
                    </a:cubicBezTo>
                    <a:cubicBezTo>
                      <a:pt x="190939" y="247201"/>
                      <a:pt x="172506" y="260350"/>
                      <a:pt x="158023" y="260350"/>
                    </a:cubicBezTo>
                    <a:cubicBezTo>
                      <a:pt x="152756" y="260350"/>
                      <a:pt x="148806" y="259035"/>
                      <a:pt x="144856" y="255090"/>
                    </a:cubicBezTo>
                    <a:cubicBezTo>
                      <a:pt x="138273" y="248516"/>
                      <a:pt x="123790" y="220903"/>
                      <a:pt x="114573" y="191975"/>
                    </a:cubicBezTo>
                    <a:cubicBezTo>
                      <a:pt x="100090" y="181456"/>
                      <a:pt x="84290" y="168307"/>
                      <a:pt x="71124" y="153843"/>
                    </a:cubicBezTo>
                    <a:cubicBezTo>
                      <a:pt x="43474" y="127545"/>
                      <a:pt x="22408" y="97303"/>
                      <a:pt x="10558" y="71005"/>
                    </a:cubicBezTo>
                    <a:cubicBezTo>
                      <a:pt x="-2609" y="43392"/>
                      <a:pt x="-3925" y="21038"/>
                      <a:pt x="9241" y="9204"/>
                    </a:cubicBezTo>
                    <a:cubicBezTo>
                      <a:pt x="14508" y="2630"/>
                      <a:pt x="22408" y="0"/>
                      <a:pt x="32941" y="0"/>
                    </a:cubicBez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12" name="矩形 45">
              <a:extLst>
                <a:ext uri="{FF2B5EF4-FFF2-40B4-BE49-F238E27FC236}">
                  <a16:creationId xmlns:a16="http://schemas.microsoft.com/office/drawing/2014/main" id="{0590F778-1C55-C37F-5AC0-30DFCFCCF1CB}"/>
                </a:ext>
              </a:extLst>
            </p:cNvPr>
            <p:cNvSpPr/>
            <p:nvPr/>
          </p:nvSpPr>
          <p:spPr>
            <a:xfrm>
              <a:off x="9167535" y="3159800"/>
              <a:ext cx="1671638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13" name="矩形 46">
              <a:extLst>
                <a:ext uri="{FF2B5EF4-FFF2-40B4-BE49-F238E27FC236}">
                  <a16:creationId xmlns:a16="http://schemas.microsoft.com/office/drawing/2014/main" id="{ADB0F2F9-4447-4699-94F3-302A8FB2B136}"/>
                </a:ext>
              </a:extLst>
            </p:cNvPr>
            <p:cNvSpPr/>
            <p:nvPr/>
          </p:nvSpPr>
          <p:spPr>
            <a:xfrm>
              <a:off x="9045281" y="3549477"/>
              <a:ext cx="1916147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/>
            </a:p>
          </p:txBody>
        </p:sp>
        <p:grpSp>
          <p:nvGrpSpPr>
            <p:cNvPr id="14" name="组合 47">
              <a:extLst>
                <a:ext uri="{FF2B5EF4-FFF2-40B4-BE49-F238E27FC236}">
                  <a16:creationId xmlns:a16="http://schemas.microsoft.com/office/drawing/2014/main" id="{1E4F488C-5AE1-CB09-C158-EC82F7F2BF9F}"/>
                </a:ext>
              </a:extLst>
            </p:cNvPr>
            <p:cNvGrpSpPr/>
            <p:nvPr/>
          </p:nvGrpSpPr>
          <p:grpSpPr>
            <a:xfrm>
              <a:off x="8727004" y="4585518"/>
              <a:ext cx="2552700" cy="196850"/>
              <a:chOff x="8776353" y="4514851"/>
              <a:chExt cx="2552700" cy="196850"/>
            </a:xfrm>
          </p:grpSpPr>
          <p:sp>
            <p:nvSpPr>
              <p:cNvPr id="16" name="矩形: 圆角 48">
                <a:extLst>
                  <a:ext uri="{FF2B5EF4-FFF2-40B4-BE49-F238E27FC236}">
                    <a16:creationId xmlns:a16="http://schemas.microsoft.com/office/drawing/2014/main" id="{261940F1-2D14-0364-AA51-FC14FCD457A1}"/>
                  </a:ext>
                </a:extLst>
              </p:cNvPr>
              <p:cNvSpPr/>
              <p:nvPr/>
            </p:nvSpPr>
            <p:spPr>
              <a:xfrm>
                <a:off x="8776353" y="4514851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18" name="矩形: 圆角 49">
                <a:extLst>
                  <a:ext uri="{FF2B5EF4-FFF2-40B4-BE49-F238E27FC236}">
                    <a16:creationId xmlns:a16="http://schemas.microsoft.com/office/drawing/2014/main" id="{ECA7A4B4-8D9F-5116-B762-29659160FB93}"/>
                  </a:ext>
                </a:extLst>
              </p:cNvPr>
              <p:cNvSpPr/>
              <p:nvPr/>
            </p:nvSpPr>
            <p:spPr>
              <a:xfrm>
                <a:off x="8827153" y="4542214"/>
                <a:ext cx="1866247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</p:grpSp>
      <p:grpSp>
        <p:nvGrpSpPr>
          <p:cNvPr id="27" name="组合 5">
            <a:extLst>
              <a:ext uri="{FF2B5EF4-FFF2-40B4-BE49-F238E27FC236}">
                <a16:creationId xmlns:a16="http://schemas.microsoft.com/office/drawing/2014/main" id="{88A5E38D-9A05-341E-9453-621961CE2444}"/>
              </a:ext>
            </a:extLst>
          </p:cNvPr>
          <p:cNvGrpSpPr/>
          <p:nvPr/>
        </p:nvGrpSpPr>
        <p:grpSpPr>
          <a:xfrm>
            <a:off x="1766090" y="1507041"/>
            <a:ext cx="2552700" cy="3866052"/>
            <a:chOff x="1066800" y="1507040"/>
            <a:chExt cx="2552700" cy="3866052"/>
          </a:xfrm>
        </p:grpSpPr>
        <p:grpSp>
          <p:nvGrpSpPr>
            <p:cNvPr id="28" name="组合 21">
              <a:extLst>
                <a:ext uri="{FF2B5EF4-FFF2-40B4-BE49-F238E27FC236}">
                  <a16:creationId xmlns:a16="http://schemas.microsoft.com/office/drawing/2014/main" id="{29AA6EF8-8761-467E-BE6C-7430F5A0C972}"/>
                </a:ext>
              </a:extLst>
            </p:cNvPr>
            <p:cNvGrpSpPr/>
            <p:nvPr/>
          </p:nvGrpSpPr>
          <p:grpSpPr>
            <a:xfrm>
              <a:off x="1066800" y="4585518"/>
              <a:ext cx="2552700" cy="787574"/>
              <a:chOff x="1066800" y="4514851"/>
              <a:chExt cx="2552700" cy="787574"/>
            </a:xfrm>
          </p:grpSpPr>
          <p:sp>
            <p:nvSpPr>
              <p:cNvPr id="36" name="矩形: 圆角 29">
                <a:extLst>
                  <a:ext uri="{FF2B5EF4-FFF2-40B4-BE49-F238E27FC236}">
                    <a16:creationId xmlns:a16="http://schemas.microsoft.com/office/drawing/2014/main" id="{4A551810-C67E-CCB3-0547-87D7444C1FA3}"/>
                  </a:ext>
                </a:extLst>
              </p:cNvPr>
              <p:cNvSpPr/>
              <p:nvPr/>
            </p:nvSpPr>
            <p:spPr>
              <a:xfrm>
                <a:off x="1066800" y="4514851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7" name="矩形: 圆角 30">
                <a:extLst>
                  <a:ext uri="{FF2B5EF4-FFF2-40B4-BE49-F238E27FC236}">
                    <a16:creationId xmlns:a16="http://schemas.microsoft.com/office/drawing/2014/main" id="{CF255025-7ADF-7DD6-5A5F-85EB75435804}"/>
                  </a:ext>
                </a:extLst>
              </p:cNvPr>
              <p:cNvSpPr/>
              <p:nvPr/>
            </p:nvSpPr>
            <p:spPr>
              <a:xfrm>
                <a:off x="1117600" y="4542214"/>
                <a:ext cx="1295400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8" name="矩形: 圆角 31">
                <a:extLst>
                  <a:ext uri="{FF2B5EF4-FFF2-40B4-BE49-F238E27FC236}">
                    <a16:creationId xmlns:a16="http://schemas.microsoft.com/office/drawing/2014/main" id="{076659BA-2E9A-EE1F-AA60-8332FBD04D21}"/>
                  </a:ext>
                </a:extLst>
              </p:cNvPr>
              <p:cNvSpPr/>
              <p:nvPr/>
            </p:nvSpPr>
            <p:spPr>
              <a:xfrm>
                <a:off x="1066800" y="4806103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0" name="矩形: 圆角 33">
                <a:extLst>
                  <a:ext uri="{FF2B5EF4-FFF2-40B4-BE49-F238E27FC236}">
                    <a16:creationId xmlns:a16="http://schemas.microsoft.com/office/drawing/2014/main" id="{BD91D260-AFA3-6CFE-74C6-570594DA476F}"/>
                  </a:ext>
                </a:extLst>
              </p:cNvPr>
              <p:cNvSpPr/>
              <p:nvPr/>
            </p:nvSpPr>
            <p:spPr>
              <a:xfrm>
                <a:off x="1066800" y="5105575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9" name="组合 22">
              <a:extLst>
                <a:ext uri="{FF2B5EF4-FFF2-40B4-BE49-F238E27FC236}">
                  <a16:creationId xmlns:a16="http://schemas.microsoft.com/office/drawing/2014/main" id="{7C24C0DA-64F5-E854-48DC-69CD82EC2828}"/>
                </a:ext>
              </a:extLst>
            </p:cNvPr>
            <p:cNvGrpSpPr/>
            <p:nvPr/>
          </p:nvGrpSpPr>
          <p:grpSpPr>
            <a:xfrm>
              <a:off x="1552574" y="1507040"/>
              <a:ext cx="1581153" cy="1581153"/>
              <a:chOff x="1561210" y="1630865"/>
              <a:chExt cx="1581153" cy="1581153"/>
            </a:xfrm>
          </p:grpSpPr>
          <p:sp>
            <p:nvSpPr>
              <p:cNvPr id="32" name="任意多边形: 形状 25">
                <a:extLst>
                  <a:ext uri="{FF2B5EF4-FFF2-40B4-BE49-F238E27FC236}">
                    <a16:creationId xmlns:a16="http://schemas.microsoft.com/office/drawing/2014/main" id="{3F53FE95-B3B4-5463-7851-0C810D3A88B5}"/>
                  </a:ext>
                </a:extLst>
              </p:cNvPr>
              <p:cNvSpPr/>
              <p:nvPr/>
            </p:nvSpPr>
            <p:spPr>
              <a:xfrm>
                <a:off x="1561210" y="1630865"/>
                <a:ext cx="1581153" cy="1581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 w="635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3" name="任意多边形: 形状 26">
                <a:extLst>
                  <a:ext uri="{FF2B5EF4-FFF2-40B4-BE49-F238E27FC236}">
                    <a16:creationId xmlns:a16="http://schemas.microsoft.com/office/drawing/2014/main" id="{2AD7916F-1793-286E-D4B4-85FE9E48EAEB}"/>
                  </a:ext>
                </a:extLst>
              </p:cNvPr>
              <p:cNvSpPr/>
              <p:nvPr/>
            </p:nvSpPr>
            <p:spPr>
              <a:xfrm>
                <a:off x="1593529" y="1663184"/>
                <a:ext cx="1516514" cy="15165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4" name="任意多边形: 形状 27">
                <a:extLst>
                  <a:ext uri="{FF2B5EF4-FFF2-40B4-BE49-F238E27FC236}">
                    <a16:creationId xmlns:a16="http://schemas.microsoft.com/office/drawing/2014/main" id="{3E8C28B1-231D-C324-41C1-47B568DDFBFE}"/>
                  </a:ext>
                </a:extLst>
              </p:cNvPr>
              <p:cNvSpPr/>
              <p:nvPr/>
            </p:nvSpPr>
            <p:spPr>
              <a:xfrm>
                <a:off x="1692967" y="1762622"/>
                <a:ext cx="1317638" cy="13176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31" name="矩形 24">
              <a:extLst>
                <a:ext uri="{FF2B5EF4-FFF2-40B4-BE49-F238E27FC236}">
                  <a16:creationId xmlns:a16="http://schemas.microsoft.com/office/drawing/2014/main" id="{B6116D86-723B-7528-E8CB-58C263869250}"/>
                </a:ext>
              </a:extLst>
            </p:cNvPr>
            <p:cNvSpPr/>
            <p:nvPr/>
          </p:nvSpPr>
          <p:spPr>
            <a:xfrm>
              <a:off x="1330768" y="3549477"/>
              <a:ext cx="2024764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/>
            </a:p>
          </p:txBody>
        </p:sp>
      </p:grpSp>
      <p:grpSp>
        <p:nvGrpSpPr>
          <p:cNvPr id="42" name="组合 59">
            <a:extLst>
              <a:ext uri="{FF2B5EF4-FFF2-40B4-BE49-F238E27FC236}">
                <a16:creationId xmlns:a16="http://schemas.microsoft.com/office/drawing/2014/main" id="{F53DE0EE-0FDE-E2F6-4D48-B5CC83B6CE06}"/>
              </a:ext>
            </a:extLst>
          </p:cNvPr>
          <p:cNvGrpSpPr/>
          <p:nvPr/>
        </p:nvGrpSpPr>
        <p:grpSpPr>
          <a:xfrm>
            <a:off x="5023505" y="1507039"/>
            <a:ext cx="2552700" cy="3866055"/>
            <a:chOff x="5023503" y="1507040"/>
            <a:chExt cx="2552700" cy="3866052"/>
          </a:xfrm>
        </p:grpSpPr>
        <p:grpSp>
          <p:nvGrpSpPr>
            <p:cNvPr id="43" name="组合 60">
              <a:extLst>
                <a:ext uri="{FF2B5EF4-FFF2-40B4-BE49-F238E27FC236}">
                  <a16:creationId xmlns:a16="http://schemas.microsoft.com/office/drawing/2014/main" id="{7DEF7F23-EF0D-408B-00B8-1C5A877F2A35}"/>
                </a:ext>
              </a:extLst>
            </p:cNvPr>
            <p:cNvGrpSpPr/>
            <p:nvPr/>
          </p:nvGrpSpPr>
          <p:grpSpPr>
            <a:xfrm>
              <a:off x="5023503" y="4585518"/>
              <a:ext cx="2552700" cy="787574"/>
              <a:chOff x="5023503" y="4514851"/>
              <a:chExt cx="2552700" cy="787574"/>
            </a:xfrm>
          </p:grpSpPr>
          <p:sp>
            <p:nvSpPr>
              <p:cNvPr id="51" name="矩形: 圆角 68">
                <a:extLst>
                  <a:ext uri="{FF2B5EF4-FFF2-40B4-BE49-F238E27FC236}">
                    <a16:creationId xmlns:a16="http://schemas.microsoft.com/office/drawing/2014/main" id="{387A917D-E1E4-3FBC-6E7A-08EE627D8F65}"/>
                  </a:ext>
                </a:extLst>
              </p:cNvPr>
              <p:cNvSpPr/>
              <p:nvPr/>
            </p:nvSpPr>
            <p:spPr>
              <a:xfrm>
                <a:off x="5023503" y="4514851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2" name="矩形: 圆角 69">
                <a:extLst>
                  <a:ext uri="{FF2B5EF4-FFF2-40B4-BE49-F238E27FC236}">
                    <a16:creationId xmlns:a16="http://schemas.microsoft.com/office/drawing/2014/main" id="{8E401F95-1ED5-C416-DB7D-D6605987BB41}"/>
                  </a:ext>
                </a:extLst>
              </p:cNvPr>
              <p:cNvSpPr/>
              <p:nvPr/>
            </p:nvSpPr>
            <p:spPr>
              <a:xfrm>
                <a:off x="5074303" y="4542214"/>
                <a:ext cx="2028172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3" name="矩形: 圆角 70">
                <a:extLst>
                  <a:ext uri="{FF2B5EF4-FFF2-40B4-BE49-F238E27FC236}">
                    <a16:creationId xmlns:a16="http://schemas.microsoft.com/office/drawing/2014/main" id="{74852CCD-C316-A886-E8EA-E8C48758FC14}"/>
                  </a:ext>
                </a:extLst>
              </p:cNvPr>
              <p:cNvSpPr/>
              <p:nvPr/>
            </p:nvSpPr>
            <p:spPr>
              <a:xfrm>
                <a:off x="5023503" y="4806103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5" name="矩形: 圆角 72">
                <a:extLst>
                  <a:ext uri="{FF2B5EF4-FFF2-40B4-BE49-F238E27FC236}">
                    <a16:creationId xmlns:a16="http://schemas.microsoft.com/office/drawing/2014/main" id="{35E1F28B-A8C7-76A7-AC97-852F6C986F0A}"/>
                  </a:ext>
                </a:extLst>
              </p:cNvPr>
              <p:cNvSpPr/>
              <p:nvPr/>
            </p:nvSpPr>
            <p:spPr>
              <a:xfrm>
                <a:off x="5023503" y="5105575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44" name="组合 61">
              <a:extLst>
                <a:ext uri="{FF2B5EF4-FFF2-40B4-BE49-F238E27FC236}">
                  <a16:creationId xmlns:a16="http://schemas.microsoft.com/office/drawing/2014/main" id="{E6E28A0A-69FB-F0A1-2827-35FBB2323EE0}"/>
                </a:ext>
              </a:extLst>
            </p:cNvPr>
            <p:cNvGrpSpPr/>
            <p:nvPr/>
          </p:nvGrpSpPr>
          <p:grpSpPr>
            <a:xfrm>
              <a:off x="5509277" y="1507040"/>
              <a:ext cx="1581153" cy="1581153"/>
              <a:chOff x="4675885" y="1630865"/>
              <a:chExt cx="1581153" cy="1581153"/>
            </a:xfrm>
          </p:grpSpPr>
          <p:sp>
            <p:nvSpPr>
              <p:cNvPr id="47" name="任意多边形: 形状 64">
                <a:extLst>
                  <a:ext uri="{FF2B5EF4-FFF2-40B4-BE49-F238E27FC236}">
                    <a16:creationId xmlns:a16="http://schemas.microsoft.com/office/drawing/2014/main" id="{38B1D57D-2E94-BE3D-B859-0F9B8DD9DEC1}"/>
                  </a:ext>
                </a:extLst>
              </p:cNvPr>
              <p:cNvSpPr/>
              <p:nvPr/>
            </p:nvSpPr>
            <p:spPr>
              <a:xfrm>
                <a:off x="4675885" y="1630865"/>
                <a:ext cx="1581153" cy="1581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2">
                  <a:lumMod val="100000"/>
                </a:schemeClr>
              </a:solidFill>
              <a:ln w="635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8" name="任意多边形: 形状 65">
                <a:extLst>
                  <a:ext uri="{FF2B5EF4-FFF2-40B4-BE49-F238E27FC236}">
                    <a16:creationId xmlns:a16="http://schemas.microsoft.com/office/drawing/2014/main" id="{317195B0-55CB-D9DF-D704-B61C7832D382}"/>
                  </a:ext>
                </a:extLst>
              </p:cNvPr>
              <p:cNvSpPr/>
              <p:nvPr/>
            </p:nvSpPr>
            <p:spPr>
              <a:xfrm>
                <a:off x="4708204" y="1663184"/>
                <a:ext cx="1516514" cy="15165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9" name="任意多边形: 形状 66">
                <a:extLst>
                  <a:ext uri="{FF2B5EF4-FFF2-40B4-BE49-F238E27FC236}">
                    <a16:creationId xmlns:a16="http://schemas.microsoft.com/office/drawing/2014/main" id="{861D8184-9BDF-D8B4-72F2-DB32F735BE36}"/>
                  </a:ext>
                </a:extLst>
              </p:cNvPr>
              <p:cNvSpPr/>
              <p:nvPr/>
            </p:nvSpPr>
            <p:spPr>
              <a:xfrm>
                <a:off x="4807642" y="1762622"/>
                <a:ext cx="1317638" cy="13176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2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0" name="任意多边形: 形状 67">
                <a:extLst>
                  <a:ext uri="{FF2B5EF4-FFF2-40B4-BE49-F238E27FC236}">
                    <a16:creationId xmlns:a16="http://schemas.microsoft.com/office/drawing/2014/main" id="{5F21A043-0981-705A-868F-CE6C1A57E14E}"/>
                  </a:ext>
                </a:extLst>
              </p:cNvPr>
              <p:cNvSpPr/>
              <p:nvPr/>
            </p:nvSpPr>
            <p:spPr>
              <a:xfrm>
                <a:off x="5198872" y="2156413"/>
                <a:ext cx="535178" cy="530056"/>
              </a:xfrm>
              <a:custGeom>
                <a:avLst/>
                <a:gdLst>
                  <a:gd name="connsiteX0" fmla="*/ 242094 w 331788"/>
                  <a:gd name="connsiteY0" fmla="*/ 203585 h 328613"/>
                  <a:gd name="connsiteX1" fmla="*/ 214264 w 331788"/>
                  <a:gd name="connsiteY1" fmla="*/ 214264 h 328613"/>
                  <a:gd name="connsiteX2" fmla="*/ 214264 w 331788"/>
                  <a:gd name="connsiteY2" fmla="*/ 269924 h 328613"/>
                  <a:gd name="connsiteX3" fmla="*/ 269924 w 331788"/>
                  <a:gd name="connsiteY3" fmla="*/ 269924 h 328613"/>
                  <a:gd name="connsiteX4" fmla="*/ 269924 w 331788"/>
                  <a:gd name="connsiteY4" fmla="*/ 214264 h 328613"/>
                  <a:gd name="connsiteX5" fmla="*/ 242094 w 331788"/>
                  <a:gd name="connsiteY5" fmla="*/ 203585 h 328613"/>
                  <a:gd name="connsiteX6" fmla="*/ 85725 w 331788"/>
                  <a:gd name="connsiteY6" fmla="*/ 200752 h 328613"/>
                  <a:gd name="connsiteX7" fmla="*/ 136525 w 331788"/>
                  <a:gd name="connsiteY7" fmla="*/ 207698 h 328613"/>
                  <a:gd name="connsiteX8" fmla="*/ 132667 w 331788"/>
                  <a:gd name="connsiteY8" fmla="*/ 222250 h 328613"/>
                  <a:gd name="connsiteX9" fmla="*/ 38783 w 331788"/>
                  <a:gd name="connsiteY9" fmla="*/ 222250 h 328613"/>
                  <a:gd name="connsiteX10" fmla="*/ 34925 w 331788"/>
                  <a:gd name="connsiteY10" fmla="*/ 207698 h 328613"/>
                  <a:gd name="connsiteX11" fmla="*/ 85725 w 331788"/>
                  <a:gd name="connsiteY11" fmla="*/ 200752 h 328613"/>
                  <a:gd name="connsiteX12" fmla="*/ 86038 w 331788"/>
                  <a:gd name="connsiteY12" fmla="*/ 150283 h 328613"/>
                  <a:gd name="connsiteX13" fmla="*/ 136525 w 331788"/>
                  <a:gd name="connsiteY13" fmla="*/ 158221 h 328613"/>
                  <a:gd name="connsiteX14" fmla="*/ 132678 w 331788"/>
                  <a:gd name="connsiteY14" fmla="*/ 171450 h 328613"/>
                  <a:gd name="connsiteX15" fmla="*/ 39076 w 331788"/>
                  <a:gd name="connsiteY15" fmla="*/ 171450 h 328613"/>
                  <a:gd name="connsiteX16" fmla="*/ 36512 w 331788"/>
                  <a:gd name="connsiteY16" fmla="*/ 158221 h 328613"/>
                  <a:gd name="connsiteX17" fmla="*/ 86038 w 331788"/>
                  <a:gd name="connsiteY17" fmla="*/ 150283 h 328613"/>
                  <a:gd name="connsiteX18" fmla="*/ 243681 w 331788"/>
                  <a:gd name="connsiteY18" fmla="*/ 148724 h 328613"/>
                  <a:gd name="connsiteX19" fmla="*/ 295275 w 331788"/>
                  <a:gd name="connsiteY19" fmla="*/ 156745 h 328613"/>
                  <a:gd name="connsiteX20" fmla="*/ 292663 w 331788"/>
                  <a:gd name="connsiteY20" fmla="*/ 171450 h 328613"/>
                  <a:gd name="connsiteX21" fmla="*/ 197312 w 331788"/>
                  <a:gd name="connsiteY21" fmla="*/ 171450 h 328613"/>
                  <a:gd name="connsiteX22" fmla="*/ 192087 w 331788"/>
                  <a:gd name="connsiteY22" fmla="*/ 156745 h 328613"/>
                  <a:gd name="connsiteX23" fmla="*/ 243681 w 331788"/>
                  <a:gd name="connsiteY23" fmla="*/ 148724 h 328613"/>
                  <a:gd name="connsiteX24" fmla="*/ 86038 w 331788"/>
                  <a:gd name="connsiteY24" fmla="*/ 99483 h 328613"/>
                  <a:gd name="connsiteX25" fmla="*/ 136525 w 331788"/>
                  <a:gd name="connsiteY25" fmla="*/ 107421 h 328613"/>
                  <a:gd name="connsiteX26" fmla="*/ 132678 w 331788"/>
                  <a:gd name="connsiteY26" fmla="*/ 120650 h 328613"/>
                  <a:gd name="connsiteX27" fmla="*/ 39076 w 331788"/>
                  <a:gd name="connsiteY27" fmla="*/ 120650 h 328613"/>
                  <a:gd name="connsiteX28" fmla="*/ 36512 w 331788"/>
                  <a:gd name="connsiteY28" fmla="*/ 107421 h 328613"/>
                  <a:gd name="connsiteX29" fmla="*/ 86038 w 331788"/>
                  <a:gd name="connsiteY29" fmla="*/ 99483 h 328613"/>
                  <a:gd name="connsiteX30" fmla="*/ 243681 w 331788"/>
                  <a:gd name="connsiteY30" fmla="*/ 99152 h 328613"/>
                  <a:gd name="connsiteX31" fmla="*/ 295275 w 331788"/>
                  <a:gd name="connsiteY31" fmla="*/ 106098 h 328613"/>
                  <a:gd name="connsiteX32" fmla="*/ 292663 w 331788"/>
                  <a:gd name="connsiteY32" fmla="*/ 120650 h 328613"/>
                  <a:gd name="connsiteX33" fmla="*/ 196006 w 331788"/>
                  <a:gd name="connsiteY33" fmla="*/ 120650 h 328613"/>
                  <a:gd name="connsiteX34" fmla="*/ 192087 w 331788"/>
                  <a:gd name="connsiteY34" fmla="*/ 106098 h 328613"/>
                  <a:gd name="connsiteX35" fmla="*/ 243681 w 331788"/>
                  <a:gd name="connsiteY35" fmla="*/ 99152 h 328613"/>
                  <a:gd name="connsiteX36" fmla="*/ 243681 w 331788"/>
                  <a:gd name="connsiteY36" fmla="*/ 48711 h 328613"/>
                  <a:gd name="connsiteX37" fmla="*/ 295275 w 331788"/>
                  <a:gd name="connsiteY37" fmla="*/ 56732 h 328613"/>
                  <a:gd name="connsiteX38" fmla="*/ 292663 w 331788"/>
                  <a:gd name="connsiteY38" fmla="*/ 71437 h 328613"/>
                  <a:gd name="connsiteX39" fmla="*/ 197312 w 331788"/>
                  <a:gd name="connsiteY39" fmla="*/ 71437 h 328613"/>
                  <a:gd name="connsiteX40" fmla="*/ 192087 w 331788"/>
                  <a:gd name="connsiteY40" fmla="*/ 56732 h 328613"/>
                  <a:gd name="connsiteX41" fmla="*/ 243681 w 331788"/>
                  <a:gd name="connsiteY41" fmla="*/ 48711 h 328613"/>
                  <a:gd name="connsiteX42" fmla="*/ 85725 w 331788"/>
                  <a:gd name="connsiteY42" fmla="*/ 48683 h 328613"/>
                  <a:gd name="connsiteX43" fmla="*/ 136525 w 331788"/>
                  <a:gd name="connsiteY43" fmla="*/ 56621 h 328613"/>
                  <a:gd name="connsiteX44" fmla="*/ 132667 w 331788"/>
                  <a:gd name="connsiteY44" fmla="*/ 69850 h 328613"/>
                  <a:gd name="connsiteX45" fmla="*/ 38783 w 331788"/>
                  <a:gd name="connsiteY45" fmla="*/ 69850 h 328613"/>
                  <a:gd name="connsiteX46" fmla="*/ 34925 w 331788"/>
                  <a:gd name="connsiteY46" fmla="*/ 56621 h 328613"/>
                  <a:gd name="connsiteX47" fmla="*/ 85725 w 331788"/>
                  <a:gd name="connsiteY47" fmla="*/ 48683 h 328613"/>
                  <a:gd name="connsiteX48" fmla="*/ 245779 w 331788"/>
                  <a:gd name="connsiteY48" fmla="*/ 12700 h 328613"/>
                  <a:gd name="connsiteX49" fmla="*/ 171450 w 331788"/>
                  <a:gd name="connsiteY49" fmla="*/ 28215 h 328613"/>
                  <a:gd name="connsiteX50" fmla="*/ 171450 w 331788"/>
                  <a:gd name="connsiteY50" fmla="*/ 263525 h 328613"/>
                  <a:gd name="connsiteX51" fmla="*/ 192314 w 331788"/>
                  <a:gd name="connsiteY51" fmla="*/ 257061 h 328613"/>
                  <a:gd name="connsiteX52" fmla="*/ 205355 w 331788"/>
                  <a:gd name="connsiteY52" fmla="*/ 205344 h 328613"/>
                  <a:gd name="connsiteX53" fmla="*/ 279684 w 331788"/>
                  <a:gd name="connsiteY53" fmla="*/ 205344 h 328613"/>
                  <a:gd name="connsiteX54" fmla="*/ 294028 w 331788"/>
                  <a:gd name="connsiteY54" fmla="*/ 257061 h 328613"/>
                  <a:gd name="connsiteX55" fmla="*/ 317500 w 331788"/>
                  <a:gd name="connsiteY55" fmla="*/ 263525 h 328613"/>
                  <a:gd name="connsiteX56" fmla="*/ 317500 w 331788"/>
                  <a:gd name="connsiteY56" fmla="*/ 28215 h 328613"/>
                  <a:gd name="connsiteX57" fmla="*/ 245779 w 331788"/>
                  <a:gd name="connsiteY57" fmla="*/ 12700 h 328613"/>
                  <a:gd name="connsiteX58" fmla="*/ 84931 w 331788"/>
                  <a:gd name="connsiteY58" fmla="*/ 12700 h 328613"/>
                  <a:gd name="connsiteX59" fmla="*/ 12700 w 331788"/>
                  <a:gd name="connsiteY59" fmla="*/ 28215 h 328613"/>
                  <a:gd name="connsiteX60" fmla="*/ 12700 w 331788"/>
                  <a:gd name="connsiteY60" fmla="*/ 263525 h 328613"/>
                  <a:gd name="connsiteX61" fmla="*/ 84931 w 331788"/>
                  <a:gd name="connsiteY61" fmla="*/ 249303 h 328613"/>
                  <a:gd name="connsiteX62" fmla="*/ 157163 w 331788"/>
                  <a:gd name="connsiteY62" fmla="*/ 263525 h 328613"/>
                  <a:gd name="connsiteX63" fmla="*/ 157163 w 331788"/>
                  <a:gd name="connsiteY63" fmla="*/ 28215 h 328613"/>
                  <a:gd name="connsiteX64" fmla="*/ 84931 w 331788"/>
                  <a:gd name="connsiteY64" fmla="*/ 12700 h 328613"/>
                  <a:gd name="connsiteX65" fmla="*/ 86835 w 331788"/>
                  <a:gd name="connsiteY65" fmla="*/ 0 h 328613"/>
                  <a:gd name="connsiteX66" fmla="*/ 165894 w 331788"/>
                  <a:gd name="connsiteY66" fmla="*/ 15525 h 328613"/>
                  <a:gd name="connsiteX67" fmla="*/ 244953 w 331788"/>
                  <a:gd name="connsiteY67" fmla="*/ 0 h 328613"/>
                  <a:gd name="connsiteX68" fmla="*/ 326604 w 331788"/>
                  <a:gd name="connsiteY68" fmla="*/ 16819 h 328613"/>
                  <a:gd name="connsiteX69" fmla="*/ 331788 w 331788"/>
                  <a:gd name="connsiteY69" fmla="*/ 23288 h 328613"/>
                  <a:gd name="connsiteX70" fmla="*/ 331788 w 331788"/>
                  <a:gd name="connsiteY70" fmla="*/ 274276 h 328613"/>
                  <a:gd name="connsiteX71" fmla="*/ 322716 w 331788"/>
                  <a:gd name="connsiteY71" fmla="*/ 280744 h 328613"/>
                  <a:gd name="connsiteX72" fmla="*/ 289019 w 331788"/>
                  <a:gd name="connsiteY72" fmla="*/ 269101 h 328613"/>
                  <a:gd name="connsiteX73" fmla="*/ 285130 w 331788"/>
                  <a:gd name="connsiteY73" fmla="*/ 274276 h 328613"/>
                  <a:gd name="connsiteX74" fmla="*/ 329196 w 331788"/>
                  <a:gd name="connsiteY74" fmla="*/ 318263 h 328613"/>
                  <a:gd name="connsiteX75" fmla="*/ 318828 w 331788"/>
                  <a:gd name="connsiteY75" fmla="*/ 328613 h 328613"/>
                  <a:gd name="connsiteX76" fmla="*/ 274762 w 331788"/>
                  <a:gd name="connsiteY76" fmla="*/ 284626 h 328613"/>
                  <a:gd name="connsiteX77" fmla="*/ 206072 w 331788"/>
                  <a:gd name="connsiteY77" fmla="*/ 279451 h 328613"/>
                  <a:gd name="connsiteX78" fmla="*/ 198295 w 331788"/>
                  <a:gd name="connsiteY78" fmla="*/ 270394 h 328613"/>
                  <a:gd name="connsiteX79" fmla="*/ 167190 w 331788"/>
                  <a:gd name="connsiteY79" fmla="*/ 280744 h 328613"/>
                  <a:gd name="connsiteX80" fmla="*/ 163302 w 331788"/>
                  <a:gd name="connsiteY80" fmla="*/ 280744 h 328613"/>
                  <a:gd name="connsiteX81" fmla="*/ 85539 w 331788"/>
                  <a:gd name="connsiteY81" fmla="*/ 263926 h 328613"/>
                  <a:gd name="connsiteX82" fmla="*/ 9072 w 331788"/>
                  <a:gd name="connsiteY82" fmla="*/ 280744 h 328613"/>
                  <a:gd name="connsiteX83" fmla="*/ 0 w 331788"/>
                  <a:gd name="connsiteY83" fmla="*/ 274276 h 328613"/>
                  <a:gd name="connsiteX84" fmla="*/ 0 w 331788"/>
                  <a:gd name="connsiteY84" fmla="*/ 23288 h 328613"/>
                  <a:gd name="connsiteX85" fmla="*/ 5184 w 331788"/>
                  <a:gd name="connsiteY85" fmla="*/ 16819 h 328613"/>
                  <a:gd name="connsiteX86" fmla="*/ 86835 w 331788"/>
                  <a:gd name="connsiteY86" fmla="*/ 0 h 328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331788" h="328613">
                    <a:moveTo>
                      <a:pt x="242094" y="203585"/>
                    </a:moveTo>
                    <a:cubicBezTo>
                      <a:pt x="232062" y="203585"/>
                      <a:pt x="222031" y="207145"/>
                      <a:pt x="214264" y="214264"/>
                    </a:cubicBezTo>
                    <a:cubicBezTo>
                      <a:pt x="200025" y="229797"/>
                      <a:pt x="200025" y="254391"/>
                      <a:pt x="214264" y="269924"/>
                    </a:cubicBezTo>
                    <a:cubicBezTo>
                      <a:pt x="229797" y="284163"/>
                      <a:pt x="254391" y="284163"/>
                      <a:pt x="269924" y="269924"/>
                    </a:cubicBezTo>
                    <a:cubicBezTo>
                      <a:pt x="284163" y="254391"/>
                      <a:pt x="284163" y="229797"/>
                      <a:pt x="269924" y="214264"/>
                    </a:cubicBezTo>
                    <a:cubicBezTo>
                      <a:pt x="262158" y="207145"/>
                      <a:pt x="252126" y="203585"/>
                      <a:pt x="242094" y="203585"/>
                    </a:cubicBezTo>
                    <a:close/>
                    <a:moveTo>
                      <a:pt x="85725" y="200752"/>
                    </a:moveTo>
                    <a:cubicBezTo>
                      <a:pt x="102122" y="200752"/>
                      <a:pt x="118520" y="203067"/>
                      <a:pt x="136525" y="207698"/>
                    </a:cubicBezTo>
                    <a:cubicBezTo>
                      <a:pt x="136525" y="207698"/>
                      <a:pt x="136525" y="207698"/>
                      <a:pt x="132667" y="222250"/>
                    </a:cubicBezTo>
                    <a:cubicBezTo>
                      <a:pt x="99229" y="211667"/>
                      <a:pt x="72221" y="211667"/>
                      <a:pt x="38783" y="222250"/>
                    </a:cubicBezTo>
                    <a:cubicBezTo>
                      <a:pt x="38783" y="222250"/>
                      <a:pt x="38783" y="222250"/>
                      <a:pt x="34925" y="207698"/>
                    </a:cubicBezTo>
                    <a:cubicBezTo>
                      <a:pt x="52930" y="203067"/>
                      <a:pt x="69327" y="200752"/>
                      <a:pt x="85725" y="200752"/>
                    </a:cubicBezTo>
                    <a:close/>
                    <a:moveTo>
                      <a:pt x="86038" y="150283"/>
                    </a:moveTo>
                    <a:cubicBezTo>
                      <a:pt x="102226" y="150283"/>
                      <a:pt x="118574" y="152929"/>
                      <a:pt x="136525" y="158221"/>
                    </a:cubicBezTo>
                    <a:cubicBezTo>
                      <a:pt x="136525" y="158221"/>
                      <a:pt x="136525" y="158221"/>
                      <a:pt x="132678" y="171450"/>
                    </a:cubicBezTo>
                    <a:cubicBezTo>
                      <a:pt x="99341" y="162190"/>
                      <a:pt x="72414" y="162190"/>
                      <a:pt x="39076" y="171450"/>
                    </a:cubicBezTo>
                    <a:cubicBezTo>
                      <a:pt x="39076" y="171450"/>
                      <a:pt x="39076" y="171450"/>
                      <a:pt x="36512" y="158221"/>
                    </a:cubicBezTo>
                    <a:cubicBezTo>
                      <a:pt x="53822" y="152929"/>
                      <a:pt x="69850" y="150283"/>
                      <a:pt x="86038" y="150283"/>
                    </a:cubicBezTo>
                    <a:close/>
                    <a:moveTo>
                      <a:pt x="243681" y="148724"/>
                    </a:moveTo>
                    <a:cubicBezTo>
                      <a:pt x="260335" y="148724"/>
                      <a:pt x="276989" y="151398"/>
                      <a:pt x="295275" y="156745"/>
                    </a:cubicBezTo>
                    <a:cubicBezTo>
                      <a:pt x="295275" y="156745"/>
                      <a:pt x="295275" y="156745"/>
                      <a:pt x="292663" y="171450"/>
                    </a:cubicBezTo>
                    <a:cubicBezTo>
                      <a:pt x="257396" y="162092"/>
                      <a:pt x="231272" y="162092"/>
                      <a:pt x="197312" y="171450"/>
                    </a:cubicBezTo>
                    <a:cubicBezTo>
                      <a:pt x="197312" y="171450"/>
                      <a:pt x="197312" y="171450"/>
                      <a:pt x="192087" y="156745"/>
                    </a:cubicBezTo>
                    <a:cubicBezTo>
                      <a:pt x="210374" y="151398"/>
                      <a:pt x="227027" y="148724"/>
                      <a:pt x="243681" y="148724"/>
                    </a:cubicBezTo>
                    <a:close/>
                    <a:moveTo>
                      <a:pt x="86038" y="99483"/>
                    </a:moveTo>
                    <a:cubicBezTo>
                      <a:pt x="102226" y="99483"/>
                      <a:pt x="118574" y="102129"/>
                      <a:pt x="136525" y="107421"/>
                    </a:cubicBezTo>
                    <a:cubicBezTo>
                      <a:pt x="136525" y="107421"/>
                      <a:pt x="136525" y="107421"/>
                      <a:pt x="132678" y="120650"/>
                    </a:cubicBezTo>
                    <a:cubicBezTo>
                      <a:pt x="99341" y="111390"/>
                      <a:pt x="72414" y="111390"/>
                      <a:pt x="39076" y="120650"/>
                    </a:cubicBezTo>
                    <a:cubicBezTo>
                      <a:pt x="39076" y="120650"/>
                      <a:pt x="39076" y="120650"/>
                      <a:pt x="36512" y="107421"/>
                    </a:cubicBezTo>
                    <a:cubicBezTo>
                      <a:pt x="53822" y="102129"/>
                      <a:pt x="69850" y="99483"/>
                      <a:pt x="86038" y="99483"/>
                    </a:cubicBezTo>
                    <a:close/>
                    <a:moveTo>
                      <a:pt x="243681" y="99152"/>
                    </a:moveTo>
                    <a:cubicBezTo>
                      <a:pt x="260335" y="99152"/>
                      <a:pt x="276989" y="101467"/>
                      <a:pt x="295275" y="106098"/>
                    </a:cubicBezTo>
                    <a:cubicBezTo>
                      <a:pt x="295275" y="106098"/>
                      <a:pt x="295275" y="106098"/>
                      <a:pt x="292663" y="120650"/>
                    </a:cubicBezTo>
                    <a:cubicBezTo>
                      <a:pt x="257396" y="111390"/>
                      <a:pt x="231272" y="111390"/>
                      <a:pt x="196006" y="120650"/>
                    </a:cubicBezTo>
                    <a:cubicBezTo>
                      <a:pt x="196006" y="120650"/>
                      <a:pt x="196006" y="120650"/>
                      <a:pt x="192087" y="106098"/>
                    </a:cubicBezTo>
                    <a:cubicBezTo>
                      <a:pt x="210374" y="101467"/>
                      <a:pt x="227027" y="99152"/>
                      <a:pt x="243681" y="99152"/>
                    </a:cubicBezTo>
                    <a:close/>
                    <a:moveTo>
                      <a:pt x="243681" y="48711"/>
                    </a:moveTo>
                    <a:cubicBezTo>
                      <a:pt x="260335" y="48711"/>
                      <a:pt x="276989" y="51385"/>
                      <a:pt x="295275" y="56732"/>
                    </a:cubicBezTo>
                    <a:cubicBezTo>
                      <a:pt x="295275" y="56732"/>
                      <a:pt x="295275" y="56732"/>
                      <a:pt x="292663" y="71437"/>
                    </a:cubicBezTo>
                    <a:cubicBezTo>
                      <a:pt x="257396" y="60742"/>
                      <a:pt x="231272" y="60742"/>
                      <a:pt x="197312" y="71437"/>
                    </a:cubicBezTo>
                    <a:cubicBezTo>
                      <a:pt x="197312" y="71437"/>
                      <a:pt x="197312" y="71437"/>
                      <a:pt x="192087" y="56732"/>
                    </a:cubicBezTo>
                    <a:cubicBezTo>
                      <a:pt x="210374" y="51385"/>
                      <a:pt x="227027" y="48711"/>
                      <a:pt x="243681" y="48711"/>
                    </a:cubicBezTo>
                    <a:close/>
                    <a:moveTo>
                      <a:pt x="85725" y="48683"/>
                    </a:moveTo>
                    <a:cubicBezTo>
                      <a:pt x="102122" y="48683"/>
                      <a:pt x="118520" y="51329"/>
                      <a:pt x="136525" y="56621"/>
                    </a:cubicBezTo>
                    <a:cubicBezTo>
                      <a:pt x="136525" y="56621"/>
                      <a:pt x="136525" y="56621"/>
                      <a:pt x="132667" y="69850"/>
                    </a:cubicBezTo>
                    <a:cubicBezTo>
                      <a:pt x="99229" y="60590"/>
                      <a:pt x="72221" y="60590"/>
                      <a:pt x="38783" y="69850"/>
                    </a:cubicBezTo>
                    <a:lnTo>
                      <a:pt x="34925" y="56621"/>
                    </a:lnTo>
                    <a:cubicBezTo>
                      <a:pt x="52930" y="51329"/>
                      <a:pt x="69327" y="48683"/>
                      <a:pt x="85725" y="48683"/>
                    </a:cubicBezTo>
                    <a:close/>
                    <a:moveTo>
                      <a:pt x="245779" y="12700"/>
                    </a:moveTo>
                    <a:cubicBezTo>
                      <a:pt x="224915" y="12700"/>
                      <a:pt x="201443" y="16579"/>
                      <a:pt x="171450" y="28215"/>
                    </a:cubicBezTo>
                    <a:cubicBezTo>
                      <a:pt x="171450" y="28215"/>
                      <a:pt x="171450" y="28215"/>
                      <a:pt x="171450" y="263525"/>
                    </a:cubicBezTo>
                    <a:cubicBezTo>
                      <a:pt x="176666" y="262232"/>
                      <a:pt x="185794" y="259646"/>
                      <a:pt x="192314" y="257061"/>
                    </a:cubicBezTo>
                    <a:cubicBezTo>
                      <a:pt x="185794" y="238960"/>
                      <a:pt x="191010" y="219566"/>
                      <a:pt x="205355" y="205344"/>
                    </a:cubicBezTo>
                    <a:cubicBezTo>
                      <a:pt x="226219" y="184657"/>
                      <a:pt x="258819" y="184657"/>
                      <a:pt x="279684" y="205344"/>
                    </a:cubicBezTo>
                    <a:cubicBezTo>
                      <a:pt x="294028" y="218273"/>
                      <a:pt x="299244" y="238960"/>
                      <a:pt x="294028" y="257061"/>
                    </a:cubicBezTo>
                    <a:cubicBezTo>
                      <a:pt x="301852" y="258353"/>
                      <a:pt x="312284" y="262232"/>
                      <a:pt x="317500" y="263525"/>
                    </a:cubicBezTo>
                    <a:lnTo>
                      <a:pt x="317500" y="28215"/>
                    </a:lnTo>
                    <a:cubicBezTo>
                      <a:pt x="288812" y="17872"/>
                      <a:pt x="266643" y="12700"/>
                      <a:pt x="245779" y="12700"/>
                    </a:cubicBezTo>
                    <a:close/>
                    <a:moveTo>
                      <a:pt x="84931" y="12700"/>
                    </a:moveTo>
                    <a:cubicBezTo>
                      <a:pt x="63004" y="12700"/>
                      <a:pt x="42366" y="17872"/>
                      <a:pt x="12700" y="28215"/>
                    </a:cubicBezTo>
                    <a:cubicBezTo>
                      <a:pt x="12700" y="28215"/>
                      <a:pt x="12700" y="28215"/>
                      <a:pt x="12700" y="263525"/>
                    </a:cubicBezTo>
                    <a:cubicBezTo>
                      <a:pt x="41077" y="254475"/>
                      <a:pt x="63004" y="249303"/>
                      <a:pt x="84931" y="249303"/>
                    </a:cubicBezTo>
                    <a:cubicBezTo>
                      <a:pt x="106859" y="249303"/>
                      <a:pt x="128786" y="254475"/>
                      <a:pt x="157163" y="263525"/>
                    </a:cubicBezTo>
                    <a:lnTo>
                      <a:pt x="157163" y="28215"/>
                    </a:lnTo>
                    <a:cubicBezTo>
                      <a:pt x="128786" y="17872"/>
                      <a:pt x="106859" y="12700"/>
                      <a:pt x="84931" y="12700"/>
                    </a:cubicBezTo>
                    <a:close/>
                    <a:moveTo>
                      <a:pt x="86835" y="0"/>
                    </a:moveTo>
                    <a:cubicBezTo>
                      <a:pt x="110164" y="0"/>
                      <a:pt x="133493" y="5175"/>
                      <a:pt x="165894" y="15525"/>
                    </a:cubicBezTo>
                    <a:cubicBezTo>
                      <a:pt x="198295" y="5175"/>
                      <a:pt x="221624" y="0"/>
                      <a:pt x="244953" y="0"/>
                    </a:cubicBezTo>
                    <a:cubicBezTo>
                      <a:pt x="269578" y="0"/>
                      <a:pt x="294203" y="5175"/>
                      <a:pt x="326604" y="16819"/>
                    </a:cubicBezTo>
                    <a:cubicBezTo>
                      <a:pt x="329196" y="18113"/>
                      <a:pt x="331788" y="20700"/>
                      <a:pt x="331788" y="23288"/>
                    </a:cubicBezTo>
                    <a:cubicBezTo>
                      <a:pt x="331788" y="23288"/>
                      <a:pt x="331788" y="23288"/>
                      <a:pt x="331788" y="274276"/>
                    </a:cubicBezTo>
                    <a:cubicBezTo>
                      <a:pt x="331788" y="280744"/>
                      <a:pt x="325308" y="280744"/>
                      <a:pt x="322716" y="280744"/>
                    </a:cubicBezTo>
                    <a:cubicBezTo>
                      <a:pt x="313643" y="276863"/>
                      <a:pt x="299387" y="272982"/>
                      <a:pt x="289019" y="269101"/>
                    </a:cubicBezTo>
                    <a:cubicBezTo>
                      <a:pt x="287723" y="271688"/>
                      <a:pt x="286427" y="272982"/>
                      <a:pt x="285130" y="274276"/>
                    </a:cubicBezTo>
                    <a:cubicBezTo>
                      <a:pt x="285130" y="274276"/>
                      <a:pt x="285130" y="274276"/>
                      <a:pt x="329196" y="318263"/>
                    </a:cubicBezTo>
                    <a:cubicBezTo>
                      <a:pt x="329196" y="318263"/>
                      <a:pt x="329196" y="318263"/>
                      <a:pt x="318828" y="328613"/>
                    </a:cubicBezTo>
                    <a:cubicBezTo>
                      <a:pt x="318828" y="328613"/>
                      <a:pt x="318828" y="328613"/>
                      <a:pt x="274762" y="284626"/>
                    </a:cubicBezTo>
                    <a:cubicBezTo>
                      <a:pt x="254025" y="300151"/>
                      <a:pt x="224216" y="298857"/>
                      <a:pt x="206072" y="279451"/>
                    </a:cubicBezTo>
                    <a:cubicBezTo>
                      <a:pt x="202183" y="276863"/>
                      <a:pt x="200887" y="274276"/>
                      <a:pt x="198295" y="270394"/>
                    </a:cubicBezTo>
                    <a:cubicBezTo>
                      <a:pt x="189223" y="272982"/>
                      <a:pt x="174966" y="278157"/>
                      <a:pt x="167190" y="280744"/>
                    </a:cubicBezTo>
                    <a:cubicBezTo>
                      <a:pt x="165894" y="280744"/>
                      <a:pt x="164598" y="280744"/>
                      <a:pt x="163302" y="280744"/>
                    </a:cubicBezTo>
                    <a:cubicBezTo>
                      <a:pt x="130901" y="269101"/>
                      <a:pt x="108868" y="263926"/>
                      <a:pt x="85539" y="263926"/>
                    </a:cubicBezTo>
                    <a:cubicBezTo>
                      <a:pt x="63506" y="263926"/>
                      <a:pt x="40177" y="269101"/>
                      <a:pt x="9072" y="280744"/>
                    </a:cubicBezTo>
                    <a:cubicBezTo>
                      <a:pt x="6480" y="280744"/>
                      <a:pt x="0" y="280744"/>
                      <a:pt x="0" y="274276"/>
                    </a:cubicBezTo>
                    <a:cubicBezTo>
                      <a:pt x="0" y="274276"/>
                      <a:pt x="0" y="274276"/>
                      <a:pt x="0" y="23288"/>
                    </a:cubicBezTo>
                    <a:cubicBezTo>
                      <a:pt x="0" y="20700"/>
                      <a:pt x="2592" y="18113"/>
                      <a:pt x="5184" y="16819"/>
                    </a:cubicBezTo>
                    <a:cubicBezTo>
                      <a:pt x="37585" y="5175"/>
                      <a:pt x="62210" y="0"/>
                      <a:pt x="86835" y="0"/>
                    </a:cubicBez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46" name="矩形 63">
              <a:extLst>
                <a:ext uri="{FF2B5EF4-FFF2-40B4-BE49-F238E27FC236}">
                  <a16:creationId xmlns:a16="http://schemas.microsoft.com/office/drawing/2014/main" id="{B2115F60-5E90-3A47-6AEF-D62265C9C7ED}"/>
                </a:ext>
              </a:extLst>
            </p:cNvPr>
            <p:cNvSpPr/>
            <p:nvPr/>
          </p:nvSpPr>
          <p:spPr>
            <a:xfrm>
              <a:off x="5269168" y="3549477"/>
              <a:ext cx="2061370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 anchorCtr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258091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671862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29" name="文本框 28"/>
          <p:cNvSpPr txBox="1"/>
          <p:nvPr/>
        </p:nvSpPr>
        <p:spPr>
          <a:xfrm>
            <a:off x="3502153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50" name="文本框 49"/>
          <p:cNvSpPr txBox="1"/>
          <p:nvPr/>
        </p:nvSpPr>
        <p:spPr>
          <a:xfrm>
            <a:off x="6271085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52" name="文本框 51"/>
          <p:cNvSpPr txBox="1"/>
          <p:nvPr/>
        </p:nvSpPr>
        <p:spPr>
          <a:xfrm>
            <a:off x="9164876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EF05C37-A3E7-4334-8DD0-9B9D7F390DCA}"/>
              </a:ext>
            </a:extLst>
          </p:cNvPr>
          <p:cNvSpPr/>
          <p:nvPr/>
        </p:nvSpPr>
        <p:spPr>
          <a:xfrm>
            <a:off x="749300" y="0"/>
            <a:ext cx="190500" cy="1460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7D86E3F-38DE-4EDB-A7CA-D8A6CB9613C6}"/>
              </a:ext>
            </a:extLst>
          </p:cNvPr>
          <p:cNvSpPr txBox="1"/>
          <p:nvPr/>
        </p:nvSpPr>
        <p:spPr>
          <a:xfrm>
            <a:off x="1016000" y="323850"/>
            <a:ext cx="179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46ED4E1-9811-483D-8F4F-624AE2E358F4}"/>
              </a:ext>
            </a:extLst>
          </p:cNvPr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34C0594D-4D9F-3CFC-0700-EBB16B291A92}"/>
              </a:ext>
            </a:extLst>
          </p:cNvPr>
          <p:cNvSpPr txBox="1"/>
          <p:nvPr/>
        </p:nvSpPr>
        <p:spPr>
          <a:xfrm>
            <a:off x="1016000" y="93017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/>
              <a:t>Use</a:t>
            </a:r>
            <a:r>
              <a:rPr lang="vi-VN" sz="4000" b="1" dirty="0"/>
              <a:t> </a:t>
            </a:r>
            <a:r>
              <a:rPr lang="vi-VN" sz="4000" b="1" dirty="0" err="1"/>
              <a:t>case</a:t>
            </a:r>
            <a:r>
              <a:rPr lang="vi-VN" sz="4000" b="1" dirty="0"/>
              <a:t> </a:t>
            </a:r>
            <a:r>
              <a:rPr lang="vi-VN" sz="4000" b="1" dirty="0" err="1"/>
              <a:t>diagram</a:t>
            </a:r>
            <a:endParaRPr lang="vi-VN" sz="4000" b="1" dirty="0"/>
          </a:p>
        </p:txBody>
      </p:sp>
    </p:spTree>
    <p:extLst>
      <p:ext uri="{BB962C8B-B14F-4D97-AF65-F5344CB8AC3E}">
        <p14:creationId xmlns:p14="http://schemas.microsoft.com/office/powerpoint/2010/main" val="422373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8280918" y="1507041"/>
            <a:ext cx="2552700" cy="3866052"/>
            <a:chOff x="8727004" y="1507040"/>
            <a:chExt cx="2552700" cy="3866052"/>
          </a:xfrm>
        </p:grpSpPr>
        <p:grpSp>
          <p:nvGrpSpPr>
            <p:cNvPr id="45" name="组合 44"/>
            <p:cNvGrpSpPr/>
            <p:nvPr/>
          </p:nvGrpSpPr>
          <p:grpSpPr>
            <a:xfrm>
              <a:off x="9212778" y="1507040"/>
              <a:ext cx="1581153" cy="1581153"/>
              <a:chOff x="7523860" y="1630865"/>
              <a:chExt cx="1581153" cy="1581153"/>
            </a:xfrm>
          </p:grpSpPr>
          <p:sp>
            <p:nvSpPr>
              <p:cNvPr id="55" name="任意多边形: 形状 54"/>
              <p:cNvSpPr/>
              <p:nvPr/>
            </p:nvSpPr>
            <p:spPr>
              <a:xfrm>
                <a:off x="7523860" y="1630865"/>
                <a:ext cx="1581153" cy="1581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3">
                  <a:lumMod val="100000"/>
                </a:schemeClr>
              </a:solidFill>
              <a:ln w="635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6" name="任意多边形: 形状 55"/>
              <p:cNvSpPr/>
              <p:nvPr/>
            </p:nvSpPr>
            <p:spPr>
              <a:xfrm>
                <a:off x="7556179" y="1663184"/>
                <a:ext cx="1516514" cy="15165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7" name="任意多边形: 形状 56"/>
              <p:cNvSpPr/>
              <p:nvPr/>
            </p:nvSpPr>
            <p:spPr>
              <a:xfrm>
                <a:off x="7655617" y="1762622"/>
                <a:ext cx="1317638" cy="13176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3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8" name="任意多边形: 形状 57"/>
              <p:cNvSpPr/>
              <p:nvPr/>
            </p:nvSpPr>
            <p:spPr>
              <a:xfrm>
                <a:off x="8046847" y="2165267"/>
                <a:ext cx="535178" cy="512348"/>
              </a:xfrm>
              <a:custGeom>
                <a:avLst/>
                <a:gdLst>
                  <a:gd name="connsiteX0" fmla="*/ 203672 w 338280"/>
                  <a:gd name="connsiteY0" fmla="*/ 246439 h 323850"/>
                  <a:gd name="connsiteX1" fmla="*/ 209657 w 338280"/>
                  <a:gd name="connsiteY1" fmla="*/ 252329 h 323850"/>
                  <a:gd name="connsiteX2" fmla="*/ 238919 w 338280"/>
                  <a:gd name="connsiteY2" fmla="*/ 305998 h 323850"/>
                  <a:gd name="connsiteX3" fmla="*/ 233599 w 338280"/>
                  <a:gd name="connsiteY3" fmla="*/ 316470 h 323850"/>
                  <a:gd name="connsiteX4" fmla="*/ 197687 w 338280"/>
                  <a:gd name="connsiteY4" fmla="*/ 252329 h 323850"/>
                  <a:gd name="connsiteX5" fmla="*/ 203672 w 338280"/>
                  <a:gd name="connsiteY5" fmla="*/ 246439 h 323850"/>
                  <a:gd name="connsiteX6" fmla="*/ 251574 w 338280"/>
                  <a:gd name="connsiteY6" fmla="*/ 214312 h 323850"/>
                  <a:gd name="connsiteX7" fmla="*/ 283252 w 338280"/>
                  <a:gd name="connsiteY7" fmla="*/ 222230 h 323850"/>
                  <a:gd name="connsiteX8" fmla="*/ 314931 w 338280"/>
                  <a:gd name="connsiteY8" fmla="*/ 275020 h 323850"/>
                  <a:gd name="connsiteX9" fmla="*/ 316251 w 338280"/>
                  <a:gd name="connsiteY9" fmla="*/ 285578 h 323850"/>
                  <a:gd name="connsiteX10" fmla="*/ 325490 w 338280"/>
                  <a:gd name="connsiteY10" fmla="*/ 313292 h 323850"/>
                  <a:gd name="connsiteX11" fmla="*/ 328130 w 338280"/>
                  <a:gd name="connsiteY11" fmla="*/ 319891 h 323850"/>
                  <a:gd name="connsiteX12" fmla="*/ 322851 w 338280"/>
                  <a:gd name="connsiteY12" fmla="*/ 323850 h 323850"/>
                  <a:gd name="connsiteX13" fmla="*/ 321531 w 338280"/>
                  <a:gd name="connsiteY13" fmla="*/ 323850 h 323850"/>
                  <a:gd name="connsiteX14" fmla="*/ 293812 w 338280"/>
                  <a:gd name="connsiteY14" fmla="*/ 310653 h 323850"/>
                  <a:gd name="connsiteX15" fmla="*/ 288532 w 338280"/>
                  <a:gd name="connsiteY15" fmla="*/ 301415 h 323850"/>
                  <a:gd name="connsiteX16" fmla="*/ 279292 w 338280"/>
                  <a:gd name="connsiteY16" fmla="*/ 288217 h 323850"/>
                  <a:gd name="connsiteX17" fmla="*/ 276652 w 338280"/>
                  <a:gd name="connsiteY17" fmla="*/ 289537 h 323850"/>
                  <a:gd name="connsiteX18" fmla="*/ 276652 w 338280"/>
                  <a:gd name="connsiteY18" fmla="*/ 290857 h 323850"/>
                  <a:gd name="connsiteX19" fmla="*/ 280612 w 338280"/>
                  <a:gd name="connsiteY19" fmla="*/ 294816 h 323850"/>
                  <a:gd name="connsiteX20" fmla="*/ 284572 w 338280"/>
                  <a:gd name="connsiteY20" fmla="*/ 301415 h 323850"/>
                  <a:gd name="connsiteX21" fmla="*/ 279292 w 338280"/>
                  <a:gd name="connsiteY21" fmla="*/ 308013 h 323850"/>
                  <a:gd name="connsiteX22" fmla="*/ 272693 w 338280"/>
                  <a:gd name="connsiteY22" fmla="*/ 308013 h 323850"/>
                  <a:gd name="connsiteX23" fmla="*/ 215935 w 338280"/>
                  <a:gd name="connsiteY23" fmla="*/ 259183 h 323850"/>
                  <a:gd name="connsiteX24" fmla="*/ 218574 w 338280"/>
                  <a:gd name="connsiteY24" fmla="*/ 226190 h 323850"/>
                  <a:gd name="connsiteX25" fmla="*/ 218574 w 338280"/>
                  <a:gd name="connsiteY25" fmla="*/ 224870 h 323850"/>
                  <a:gd name="connsiteX26" fmla="*/ 221214 w 338280"/>
                  <a:gd name="connsiteY26" fmla="*/ 222230 h 323850"/>
                  <a:gd name="connsiteX27" fmla="*/ 251574 w 338280"/>
                  <a:gd name="connsiteY27" fmla="*/ 214312 h 323850"/>
                  <a:gd name="connsiteX28" fmla="*/ 248551 w 338280"/>
                  <a:gd name="connsiteY28" fmla="*/ 198166 h 323850"/>
                  <a:gd name="connsiteX29" fmla="*/ 308559 w 338280"/>
                  <a:gd name="connsiteY29" fmla="*/ 219221 h 323850"/>
                  <a:gd name="connsiteX30" fmla="*/ 325895 w 338280"/>
                  <a:gd name="connsiteY30" fmla="*/ 246857 h 323850"/>
                  <a:gd name="connsiteX31" fmla="*/ 337896 w 338280"/>
                  <a:gd name="connsiteY31" fmla="*/ 287651 h 323850"/>
                  <a:gd name="connsiteX32" fmla="*/ 325895 w 338280"/>
                  <a:gd name="connsiteY32" fmla="*/ 290283 h 323850"/>
                  <a:gd name="connsiteX33" fmla="*/ 301892 w 338280"/>
                  <a:gd name="connsiteY33" fmla="*/ 229749 h 323850"/>
                  <a:gd name="connsiteX34" fmla="*/ 248551 w 338280"/>
                  <a:gd name="connsiteY34" fmla="*/ 210010 h 323850"/>
                  <a:gd name="connsiteX35" fmla="*/ 248551 w 338280"/>
                  <a:gd name="connsiteY35" fmla="*/ 198166 h 323850"/>
                  <a:gd name="connsiteX36" fmla="*/ 146094 w 338280"/>
                  <a:gd name="connsiteY36" fmla="*/ 133350 h 323850"/>
                  <a:gd name="connsiteX37" fmla="*/ 134187 w 338280"/>
                  <a:gd name="connsiteY37" fmla="*/ 145257 h 323850"/>
                  <a:gd name="connsiteX38" fmla="*/ 146094 w 338280"/>
                  <a:gd name="connsiteY38" fmla="*/ 157164 h 323850"/>
                  <a:gd name="connsiteX39" fmla="*/ 158001 w 338280"/>
                  <a:gd name="connsiteY39" fmla="*/ 145257 h 323850"/>
                  <a:gd name="connsiteX40" fmla="*/ 146094 w 338280"/>
                  <a:gd name="connsiteY40" fmla="*/ 133350 h 323850"/>
                  <a:gd name="connsiteX41" fmla="*/ 80560 w 338280"/>
                  <a:gd name="connsiteY41" fmla="*/ 50800 h 323850"/>
                  <a:gd name="connsiteX42" fmla="*/ 60662 w 338280"/>
                  <a:gd name="connsiteY42" fmla="*/ 58619 h 323850"/>
                  <a:gd name="connsiteX43" fmla="*/ 52703 w 338280"/>
                  <a:gd name="connsiteY43" fmla="*/ 87289 h 323850"/>
                  <a:gd name="connsiteX44" fmla="*/ 71275 w 338280"/>
                  <a:gd name="connsiteY44" fmla="*/ 118565 h 323850"/>
                  <a:gd name="connsiteX45" fmla="*/ 111071 w 338280"/>
                  <a:gd name="connsiteY45" fmla="*/ 138113 h 323850"/>
                  <a:gd name="connsiteX46" fmla="*/ 132296 w 338280"/>
                  <a:gd name="connsiteY46" fmla="*/ 130294 h 323850"/>
                  <a:gd name="connsiteX47" fmla="*/ 121683 w 338280"/>
                  <a:gd name="connsiteY47" fmla="*/ 69045 h 323850"/>
                  <a:gd name="connsiteX48" fmla="*/ 80560 w 338280"/>
                  <a:gd name="connsiteY48" fmla="*/ 50800 h 323850"/>
                  <a:gd name="connsiteX49" fmla="*/ 32941 w 338280"/>
                  <a:gd name="connsiteY49" fmla="*/ 0 h 323850"/>
                  <a:gd name="connsiteX50" fmla="*/ 154073 w 338280"/>
                  <a:gd name="connsiteY50" fmla="*/ 71005 h 323850"/>
                  <a:gd name="connsiteX51" fmla="*/ 192256 w 338280"/>
                  <a:gd name="connsiteY51" fmla="*/ 114396 h 323850"/>
                  <a:gd name="connsiteX52" fmla="*/ 255455 w 338280"/>
                  <a:gd name="connsiteY52" fmla="*/ 144639 h 323850"/>
                  <a:gd name="connsiteX53" fmla="*/ 219905 w 338280"/>
                  <a:gd name="connsiteY53" fmla="*/ 219588 h 323850"/>
                  <a:gd name="connsiteX54" fmla="*/ 158023 w 338280"/>
                  <a:gd name="connsiteY54" fmla="*/ 260350 h 323850"/>
                  <a:gd name="connsiteX55" fmla="*/ 144856 w 338280"/>
                  <a:gd name="connsiteY55" fmla="*/ 255090 h 323850"/>
                  <a:gd name="connsiteX56" fmla="*/ 114573 w 338280"/>
                  <a:gd name="connsiteY56" fmla="*/ 191975 h 323850"/>
                  <a:gd name="connsiteX57" fmla="*/ 71124 w 338280"/>
                  <a:gd name="connsiteY57" fmla="*/ 153843 h 323850"/>
                  <a:gd name="connsiteX58" fmla="*/ 10558 w 338280"/>
                  <a:gd name="connsiteY58" fmla="*/ 71005 h 323850"/>
                  <a:gd name="connsiteX59" fmla="*/ 9241 w 338280"/>
                  <a:gd name="connsiteY59" fmla="*/ 9204 h 323850"/>
                  <a:gd name="connsiteX60" fmla="*/ 32941 w 338280"/>
                  <a:gd name="connsiteY60" fmla="*/ 0 h 323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338280" h="323850">
                    <a:moveTo>
                      <a:pt x="203672" y="246439"/>
                    </a:moveTo>
                    <a:cubicBezTo>
                      <a:pt x="206665" y="246439"/>
                      <a:pt x="209657" y="248402"/>
                      <a:pt x="209657" y="252329"/>
                    </a:cubicBezTo>
                    <a:cubicBezTo>
                      <a:pt x="210988" y="271964"/>
                      <a:pt x="220298" y="295526"/>
                      <a:pt x="238919" y="305998"/>
                    </a:cubicBezTo>
                    <a:cubicBezTo>
                      <a:pt x="246900" y="308616"/>
                      <a:pt x="240249" y="319088"/>
                      <a:pt x="233599" y="316470"/>
                    </a:cubicBezTo>
                    <a:cubicBezTo>
                      <a:pt x="210988" y="304689"/>
                      <a:pt x="199017" y="275891"/>
                      <a:pt x="197687" y="252329"/>
                    </a:cubicBezTo>
                    <a:cubicBezTo>
                      <a:pt x="197687" y="248402"/>
                      <a:pt x="200679" y="246439"/>
                      <a:pt x="203672" y="246439"/>
                    </a:cubicBezTo>
                    <a:close/>
                    <a:moveTo>
                      <a:pt x="251574" y="214312"/>
                    </a:moveTo>
                    <a:cubicBezTo>
                      <a:pt x="262133" y="214312"/>
                      <a:pt x="274013" y="216951"/>
                      <a:pt x="283252" y="222230"/>
                    </a:cubicBezTo>
                    <a:cubicBezTo>
                      <a:pt x="307011" y="235428"/>
                      <a:pt x="312291" y="257863"/>
                      <a:pt x="314931" y="275020"/>
                    </a:cubicBezTo>
                    <a:cubicBezTo>
                      <a:pt x="316251" y="278979"/>
                      <a:pt x="316251" y="282938"/>
                      <a:pt x="316251" y="285578"/>
                    </a:cubicBezTo>
                    <a:cubicBezTo>
                      <a:pt x="317571" y="297455"/>
                      <a:pt x="318891" y="308013"/>
                      <a:pt x="325490" y="313292"/>
                    </a:cubicBezTo>
                    <a:cubicBezTo>
                      <a:pt x="328130" y="314612"/>
                      <a:pt x="329450" y="317251"/>
                      <a:pt x="328130" y="319891"/>
                    </a:cubicBezTo>
                    <a:cubicBezTo>
                      <a:pt x="328130" y="322530"/>
                      <a:pt x="325490" y="323850"/>
                      <a:pt x="322851" y="323850"/>
                    </a:cubicBezTo>
                    <a:cubicBezTo>
                      <a:pt x="322851" y="323850"/>
                      <a:pt x="321531" y="323850"/>
                      <a:pt x="321531" y="323850"/>
                    </a:cubicBezTo>
                    <a:cubicBezTo>
                      <a:pt x="309651" y="323850"/>
                      <a:pt x="300411" y="318571"/>
                      <a:pt x="293812" y="310653"/>
                    </a:cubicBezTo>
                    <a:cubicBezTo>
                      <a:pt x="292492" y="306693"/>
                      <a:pt x="289852" y="304054"/>
                      <a:pt x="288532" y="301415"/>
                    </a:cubicBezTo>
                    <a:cubicBezTo>
                      <a:pt x="285892" y="296136"/>
                      <a:pt x="281932" y="288217"/>
                      <a:pt x="279292" y="288217"/>
                    </a:cubicBezTo>
                    <a:cubicBezTo>
                      <a:pt x="277972" y="288217"/>
                      <a:pt x="277972" y="289537"/>
                      <a:pt x="276652" y="289537"/>
                    </a:cubicBezTo>
                    <a:cubicBezTo>
                      <a:pt x="276652" y="289537"/>
                      <a:pt x="276652" y="290857"/>
                      <a:pt x="276652" y="290857"/>
                    </a:cubicBezTo>
                    <a:cubicBezTo>
                      <a:pt x="276652" y="293496"/>
                      <a:pt x="277972" y="294816"/>
                      <a:pt x="280612" y="294816"/>
                    </a:cubicBezTo>
                    <a:cubicBezTo>
                      <a:pt x="283252" y="296136"/>
                      <a:pt x="285892" y="298775"/>
                      <a:pt x="284572" y="301415"/>
                    </a:cubicBezTo>
                    <a:cubicBezTo>
                      <a:pt x="284572" y="304054"/>
                      <a:pt x="283252" y="306693"/>
                      <a:pt x="279292" y="308013"/>
                    </a:cubicBezTo>
                    <a:cubicBezTo>
                      <a:pt x="277972" y="308013"/>
                      <a:pt x="275333" y="308013"/>
                      <a:pt x="272693" y="308013"/>
                    </a:cubicBezTo>
                    <a:cubicBezTo>
                      <a:pt x="246294" y="308013"/>
                      <a:pt x="221214" y="286897"/>
                      <a:pt x="215935" y="259183"/>
                    </a:cubicBezTo>
                    <a:cubicBezTo>
                      <a:pt x="213295" y="251265"/>
                      <a:pt x="211975" y="236748"/>
                      <a:pt x="218574" y="226190"/>
                    </a:cubicBezTo>
                    <a:cubicBezTo>
                      <a:pt x="218574" y="226190"/>
                      <a:pt x="218574" y="226190"/>
                      <a:pt x="218574" y="224870"/>
                    </a:cubicBezTo>
                    <a:cubicBezTo>
                      <a:pt x="219894" y="223550"/>
                      <a:pt x="219894" y="222230"/>
                      <a:pt x="221214" y="222230"/>
                    </a:cubicBezTo>
                    <a:cubicBezTo>
                      <a:pt x="230454" y="216951"/>
                      <a:pt x="241014" y="214312"/>
                      <a:pt x="251574" y="214312"/>
                    </a:cubicBezTo>
                    <a:close/>
                    <a:moveTo>
                      <a:pt x="248551" y="198166"/>
                    </a:moveTo>
                    <a:cubicBezTo>
                      <a:pt x="269887" y="196850"/>
                      <a:pt x="292557" y="203430"/>
                      <a:pt x="308559" y="219221"/>
                    </a:cubicBezTo>
                    <a:cubicBezTo>
                      <a:pt x="316560" y="227117"/>
                      <a:pt x="321894" y="236329"/>
                      <a:pt x="325895" y="246857"/>
                    </a:cubicBezTo>
                    <a:cubicBezTo>
                      <a:pt x="331229" y="260016"/>
                      <a:pt x="331229" y="274492"/>
                      <a:pt x="337896" y="287651"/>
                    </a:cubicBezTo>
                    <a:cubicBezTo>
                      <a:pt x="340563" y="294231"/>
                      <a:pt x="328562" y="296863"/>
                      <a:pt x="325895" y="290283"/>
                    </a:cubicBezTo>
                    <a:cubicBezTo>
                      <a:pt x="316560" y="269228"/>
                      <a:pt x="317894" y="246857"/>
                      <a:pt x="301892" y="229749"/>
                    </a:cubicBezTo>
                    <a:cubicBezTo>
                      <a:pt x="287223" y="215273"/>
                      <a:pt x="268554" y="210010"/>
                      <a:pt x="248551" y="210010"/>
                    </a:cubicBezTo>
                    <a:cubicBezTo>
                      <a:pt x="240550" y="210010"/>
                      <a:pt x="240550" y="198166"/>
                      <a:pt x="248551" y="198166"/>
                    </a:cubicBezTo>
                    <a:close/>
                    <a:moveTo>
                      <a:pt x="146094" y="133350"/>
                    </a:moveTo>
                    <a:cubicBezTo>
                      <a:pt x="139518" y="133350"/>
                      <a:pt x="134187" y="138681"/>
                      <a:pt x="134187" y="145257"/>
                    </a:cubicBezTo>
                    <a:cubicBezTo>
                      <a:pt x="134187" y="151833"/>
                      <a:pt x="139518" y="157164"/>
                      <a:pt x="146094" y="157164"/>
                    </a:cubicBezTo>
                    <a:cubicBezTo>
                      <a:pt x="152670" y="157164"/>
                      <a:pt x="158001" y="151833"/>
                      <a:pt x="158001" y="145257"/>
                    </a:cubicBezTo>
                    <a:cubicBezTo>
                      <a:pt x="158001" y="138681"/>
                      <a:pt x="152670" y="133350"/>
                      <a:pt x="146094" y="133350"/>
                    </a:cubicBezTo>
                    <a:close/>
                    <a:moveTo>
                      <a:pt x="80560" y="50800"/>
                    </a:moveTo>
                    <a:cubicBezTo>
                      <a:pt x="72601" y="50800"/>
                      <a:pt x="65968" y="53406"/>
                      <a:pt x="60662" y="58619"/>
                    </a:cubicBezTo>
                    <a:cubicBezTo>
                      <a:pt x="52703" y="65135"/>
                      <a:pt x="50050" y="75560"/>
                      <a:pt x="52703" y="87289"/>
                    </a:cubicBezTo>
                    <a:cubicBezTo>
                      <a:pt x="55356" y="99018"/>
                      <a:pt x="61989" y="109443"/>
                      <a:pt x="71275" y="118565"/>
                    </a:cubicBezTo>
                    <a:cubicBezTo>
                      <a:pt x="83213" y="130294"/>
                      <a:pt x="97805" y="138113"/>
                      <a:pt x="111071" y="138113"/>
                    </a:cubicBezTo>
                    <a:cubicBezTo>
                      <a:pt x="120357" y="138113"/>
                      <a:pt x="126990" y="135507"/>
                      <a:pt x="132296" y="130294"/>
                    </a:cubicBezTo>
                    <a:cubicBezTo>
                      <a:pt x="146888" y="115959"/>
                      <a:pt x="141582" y="89895"/>
                      <a:pt x="121683" y="69045"/>
                    </a:cubicBezTo>
                    <a:cubicBezTo>
                      <a:pt x="109744" y="57316"/>
                      <a:pt x="93826" y="50800"/>
                      <a:pt x="80560" y="50800"/>
                    </a:cubicBezTo>
                    <a:close/>
                    <a:moveTo>
                      <a:pt x="32941" y="0"/>
                    </a:moveTo>
                    <a:cubicBezTo>
                      <a:pt x="63224" y="0"/>
                      <a:pt x="111940" y="27613"/>
                      <a:pt x="154073" y="71005"/>
                    </a:cubicBezTo>
                    <a:cubicBezTo>
                      <a:pt x="168556" y="84154"/>
                      <a:pt x="181722" y="99932"/>
                      <a:pt x="192256" y="114396"/>
                    </a:cubicBezTo>
                    <a:cubicBezTo>
                      <a:pt x="221222" y="123601"/>
                      <a:pt x="248872" y="138064"/>
                      <a:pt x="255455" y="144639"/>
                    </a:cubicBezTo>
                    <a:cubicBezTo>
                      <a:pt x="273888" y="161733"/>
                      <a:pt x="243605" y="195920"/>
                      <a:pt x="219905" y="219588"/>
                    </a:cubicBezTo>
                    <a:cubicBezTo>
                      <a:pt x="190939" y="247201"/>
                      <a:pt x="172506" y="260350"/>
                      <a:pt x="158023" y="260350"/>
                    </a:cubicBezTo>
                    <a:cubicBezTo>
                      <a:pt x="152756" y="260350"/>
                      <a:pt x="148806" y="259035"/>
                      <a:pt x="144856" y="255090"/>
                    </a:cubicBezTo>
                    <a:cubicBezTo>
                      <a:pt x="138273" y="248516"/>
                      <a:pt x="123790" y="220903"/>
                      <a:pt x="114573" y="191975"/>
                    </a:cubicBezTo>
                    <a:cubicBezTo>
                      <a:pt x="100090" y="181456"/>
                      <a:pt x="84290" y="168307"/>
                      <a:pt x="71124" y="153843"/>
                    </a:cubicBezTo>
                    <a:cubicBezTo>
                      <a:pt x="43474" y="127545"/>
                      <a:pt x="22408" y="97303"/>
                      <a:pt x="10558" y="71005"/>
                    </a:cubicBezTo>
                    <a:cubicBezTo>
                      <a:pt x="-2609" y="43392"/>
                      <a:pt x="-3925" y="21038"/>
                      <a:pt x="9241" y="9204"/>
                    </a:cubicBezTo>
                    <a:cubicBezTo>
                      <a:pt x="14508" y="2630"/>
                      <a:pt x="22408" y="0"/>
                      <a:pt x="32941" y="0"/>
                    </a:cubicBez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46" name="矩形 45"/>
            <p:cNvSpPr/>
            <p:nvPr/>
          </p:nvSpPr>
          <p:spPr>
            <a:xfrm>
              <a:off x="9167535" y="3159800"/>
              <a:ext cx="1671638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47" name="矩形 46"/>
            <p:cNvSpPr/>
            <p:nvPr/>
          </p:nvSpPr>
          <p:spPr>
            <a:xfrm>
              <a:off x="9045281" y="3549477"/>
              <a:ext cx="1916147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/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8727004" y="4585518"/>
              <a:ext cx="2552700" cy="787574"/>
              <a:chOff x="8776353" y="4514851"/>
              <a:chExt cx="2552700" cy="787574"/>
            </a:xfrm>
          </p:grpSpPr>
          <p:sp>
            <p:nvSpPr>
              <p:cNvPr id="49" name="矩形: 圆角 48"/>
              <p:cNvSpPr/>
              <p:nvPr/>
            </p:nvSpPr>
            <p:spPr>
              <a:xfrm>
                <a:off x="8776353" y="4514851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0" name="矩形: 圆角 49"/>
              <p:cNvSpPr/>
              <p:nvPr/>
            </p:nvSpPr>
            <p:spPr>
              <a:xfrm>
                <a:off x="8827153" y="4542214"/>
                <a:ext cx="1866247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1" name="矩形: 圆角 50"/>
              <p:cNvSpPr/>
              <p:nvPr/>
            </p:nvSpPr>
            <p:spPr>
              <a:xfrm>
                <a:off x="8776353" y="4806103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2" name="矩形: 圆角 51"/>
              <p:cNvSpPr/>
              <p:nvPr/>
            </p:nvSpPr>
            <p:spPr>
              <a:xfrm>
                <a:off x="8827152" y="4833466"/>
                <a:ext cx="891523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3" name="矩形: 圆角 52"/>
              <p:cNvSpPr/>
              <p:nvPr/>
            </p:nvSpPr>
            <p:spPr>
              <a:xfrm>
                <a:off x="8776353" y="5105575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4" name="矩形: 圆角 53"/>
              <p:cNvSpPr/>
              <p:nvPr/>
            </p:nvSpPr>
            <p:spPr>
              <a:xfrm>
                <a:off x="8827153" y="5132938"/>
                <a:ext cx="1323322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3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1766090" y="1507041"/>
            <a:ext cx="2552700" cy="3866052"/>
            <a:chOff x="1066800" y="1507040"/>
            <a:chExt cx="2552700" cy="3866052"/>
          </a:xfrm>
        </p:grpSpPr>
        <p:grpSp>
          <p:nvGrpSpPr>
            <p:cNvPr id="22" name="组合 21"/>
            <p:cNvGrpSpPr/>
            <p:nvPr/>
          </p:nvGrpSpPr>
          <p:grpSpPr>
            <a:xfrm>
              <a:off x="1066800" y="4585518"/>
              <a:ext cx="2552700" cy="787574"/>
              <a:chOff x="1066800" y="4514851"/>
              <a:chExt cx="2552700" cy="787574"/>
            </a:xfrm>
          </p:grpSpPr>
          <p:sp>
            <p:nvSpPr>
              <p:cNvPr id="30" name="矩形: 圆角 29"/>
              <p:cNvSpPr/>
              <p:nvPr/>
            </p:nvSpPr>
            <p:spPr>
              <a:xfrm>
                <a:off x="1066800" y="4514851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1" name="矩形: 圆角 30"/>
              <p:cNvSpPr/>
              <p:nvPr/>
            </p:nvSpPr>
            <p:spPr>
              <a:xfrm>
                <a:off x="1117600" y="4542214"/>
                <a:ext cx="1295400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2" name="矩形: 圆角 31"/>
              <p:cNvSpPr/>
              <p:nvPr/>
            </p:nvSpPr>
            <p:spPr>
              <a:xfrm>
                <a:off x="1066800" y="4806103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3" name="矩形: 圆角 32"/>
              <p:cNvSpPr/>
              <p:nvPr/>
            </p:nvSpPr>
            <p:spPr>
              <a:xfrm>
                <a:off x="1117599" y="4833466"/>
                <a:ext cx="1820863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4" name="矩形: 圆角 33"/>
              <p:cNvSpPr/>
              <p:nvPr/>
            </p:nvSpPr>
            <p:spPr>
              <a:xfrm>
                <a:off x="1066800" y="5105575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5" name="矩形: 圆角 34"/>
              <p:cNvSpPr/>
              <p:nvPr/>
            </p:nvSpPr>
            <p:spPr>
              <a:xfrm>
                <a:off x="1117600" y="5132938"/>
                <a:ext cx="1630364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3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1552574" y="1507040"/>
              <a:ext cx="1581153" cy="1581153"/>
              <a:chOff x="1561210" y="1630865"/>
              <a:chExt cx="1581153" cy="1581153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1561210" y="1630865"/>
                <a:ext cx="1581153" cy="1581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 w="635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1593529" y="1663184"/>
                <a:ext cx="1516514" cy="15165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692967" y="1762622"/>
                <a:ext cx="1317638" cy="13176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2084398" y="2153852"/>
                <a:ext cx="534776" cy="535178"/>
              </a:xfrm>
              <a:custGeom>
                <a:avLst/>
                <a:gdLst>
                  <a:gd name="connsiteX0" fmla="*/ 258763 w 336945"/>
                  <a:gd name="connsiteY0" fmla="*/ 266700 h 337198"/>
                  <a:gd name="connsiteX1" fmla="*/ 255588 w 336945"/>
                  <a:gd name="connsiteY1" fmla="*/ 287338 h 337198"/>
                  <a:gd name="connsiteX2" fmla="*/ 284164 w 336945"/>
                  <a:gd name="connsiteY2" fmla="*/ 312738 h 337198"/>
                  <a:gd name="connsiteX3" fmla="*/ 285751 w 336945"/>
                  <a:gd name="connsiteY3" fmla="*/ 293688 h 337198"/>
                  <a:gd name="connsiteX4" fmla="*/ 287338 w 336945"/>
                  <a:gd name="connsiteY4" fmla="*/ 255587 h 337198"/>
                  <a:gd name="connsiteX5" fmla="*/ 269875 w 336945"/>
                  <a:gd name="connsiteY5" fmla="*/ 257175 h 337198"/>
                  <a:gd name="connsiteX6" fmla="*/ 295275 w 336945"/>
                  <a:gd name="connsiteY6" fmla="*/ 284162 h 337198"/>
                  <a:gd name="connsiteX7" fmla="*/ 315913 w 336945"/>
                  <a:gd name="connsiteY7" fmla="*/ 280987 h 337198"/>
                  <a:gd name="connsiteX8" fmla="*/ 147768 w 336945"/>
                  <a:gd name="connsiteY8" fmla="*/ 107950 h 337198"/>
                  <a:gd name="connsiteX9" fmla="*/ 107950 w 336945"/>
                  <a:gd name="connsiteY9" fmla="*/ 149095 h 337198"/>
                  <a:gd name="connsiteX10" fmla="*/ 147768 w 336945"/>
                  <a:gd name="connsiteY10" fmla="*/ 188913 h 337198"/>
                  <a:gd name="connsiteX11" fmla="*/ 172986 w 336945"/>
                  <a:gd name="connsiteY11" fmla="*/ 180949 h 337198"/>
                  <a:gd name="connsiteX12" fmla="*/ 153077 w 336945"/>
                  <a:gd name="connsiteY12" fmla="*/ 162368 h 337198"/>
                  <a:gd name="connsiteX13" fmla="*/ 153077 w 336945"/>
                  <a:gd name="connsiteY13" fmla="*/ 151749 h 337198"/>
                  <a:gd name="connsiteX14" fmla="*/ 163695 w 336945"/>
                  <a:gd name="connsiteY14" fmla="*/ 151749 h 337198"/>
                  <a:gd name="connsiteX15" fmla="*/ 182277 w 336945"/>
                  <a:gd name="connsiteY15" fmla="*/ 170331 h 337198"/>
                  <a:gd name="connsiteX16" fmla="*/ 188913 w 336945"/>
                  <a:gd name="connsiteY16" fmla="*/ 149095 h 337198"/>
                  <a:gd name="connsiteX17" fmla="*/ 147768 w 336945"/>
                  <a:gd name="connsiteY17" fmla="*/ 107950 h 337198"/>
                  <a:gd name="connsiteX18" fmla="*/ 147771 w 336945"/>
                  <a:gd name="connsiteY18" fmla="*/ 61912 h 337198"/>
                  <a:gd name="connsiteX19" fmla="*/ 61913 w 336945"/>
                  <a:gd name="connsiteY19" fmla="*/ 149091 h 337198"/>
                  <a:gd name="connsiteX20" fmla="*/ 147771 w 336945"/>
                  <a:gd name="connsiteY20" fmla="*/ 234950 h 337198"/>
                  <a:gd name="connsiteX21" fmla="*/ 204570 w 336945"/>
                  <a:gd name="connsiteY21" fmla="*/ 213815 h 337198"/>
                  <a:gd name="connsiteX22" fmla="*/ 182115 w 336945"/>
                  <a:gd name="connsiteY22" fmla="*/ 191360 h 337198"/>
                  <a:gd name="connsiteX23" fmla="*/ 147771 w 336945"/>
                  <a:gd name="connsiteY23" fmla="*/ 203248 h 337198"/>
                  <a:gd name="connsiteX24" fmla="*/ 93615 w 336945"/>
                  <a:gd name="connsiteY24" fmla="*/ 149091 h 337198"/>
                  <a:gd name="connsiteX25" fmla="*/ 147771 w 336945"/>
                  <a:gd name="connsiteY25" fmla="*/ 94934 h 337198"/>
                  <a:gd name="connsiteX26" fmla="*/ 203249 w 336945"/>
                  <a:gd name="connsiteY26" fmla="*/ 149091 h 337198"/>
                  <a:gd name="connsiteX27" fmla="*/ 191361 w 336945"/>
                  <a:gd name="connsiteY27" fmla="*/ 180793 h 337198"/>
                  <a:gd name="connsiteX28" fmla="*/ 215137 w 336945"/>
                  <a:gd name="connsiteY28" fmla="*/ 204569 h 337198"/>
                  <a:gd name="connsiteX29" fmla="*/ 234951 w 336945"/>
                  <a:gd name="connsiteY29" fmla="*/ 149091 h 337198"/>
                  <a:gd name="connsiteX30" fmla="*/ 147771 w 336945"/>
                  <a:gd name="connsiteY30" fmla="*/ 61912 h 337198"/>
                  <a:gd name="connsiteX31" fmla="*/ 147771 w 336945"/>
                  <a:gd name="connsiteY31" fmla="*/ 14287 h 337198"/>
                  <a:gd name="connsiteX32" fmla="*/ 14288 w 336945"/>
                  <a:gd name="connsiteY32" fmla="*/ 148294 h 337198"/>
                  <a:gd name="connsiteX33" fmla="*/ 147771 w 336945"/>
                  <a:gd name="connsiteY33" fmla="*/ 280987 h 337198"/>
                  <a:gd name="connsiteX34" fmla="*/ 238963 w 336945"/>
                  <a:gd name="connsiteY34" fmla="*/ 246828 h 337198"/>
                  <a:gd name="connsiteX35" fmla="*/ 215174 w 336945"/>
                  <a:gd name="connsiteY35" fmla="*/ 223180 h 337198"/>
                  <a:gd name="connsiteX36" fmla="*/ 147771 w 336945"/>
                  <a:gd name="connsiteY36" fmla="*/ 248142 h 337198"/>
                  <a:gd name="connsiteX37" fmla="*/ 47328 w 336945"/>
                  <a:gd name="connsiteY37" fmla="*/ 146980 h 337198"/>
                  <a:gd name="connsiteX38" fmla="*/ 149093 w 336945"/>
                  <a:gd name="connsiteY38" fmla="*/ 47132 h 337198"/>
                  <a:gd name="connsiteX39" fmla="*/ 249536 w 336945"/>
                  <a:gd name="connsiteY39" fmla="*/ 146980 h 337198"/>
                  <a:gd name="connsiteX40" fmla="*/ 224425 w 336945"/>
                  <a:gd name="connsiteY40" fmla="*/ 212670 h 337198"/>
                  <a:gd name="connsiteX41" fmla="*/ 249536 w 336945"/>
                  <a:gd name="connsiteY41" fmla="*/ 236318 h 337198"/>
                  <a:gd name="connsiteX42" fmla="*/ 282576 w 336945"/>
                  <a:gd name="connsiteY42" fmla="*/ 148294 h 337198"/>
                  <a:gd name="connsiteX43" fmla="*/ 147771 w 336945"/>
                  <a:gd name="connsiteY43" fmla="*/ 14287 h 337198"/>
                  <a:gd name="connsiteX44" fmla="*/ 148794 w 336945"/>
                  <a:gd name="connsiteY44" fmla="*/ 0 h 337198"/>
                  <a:gd name="connsiteX45" fmla="*/ 296272 w 336945"/>
                  <a:gd name="connsiteY45" fmla="*/ 147477 h 337198"/>
                  <a:gd name="connsiteX46" fmla="*/ 259402 w 336945"/>
                  <a:gd name="connsiteY46" fmla="*/ 244918 h 337198"/>
                  <a:gd name="connsiteX47" fmla="*/ 289688 w 336945"/>
                  <a:gd name="connsiteY47" fmla="*/ 240967 h 337198"/>
                  <a:gd name="connsiteX48" fmla="*/ 294955 w 336945"/>
                  <a:gd name="connsiteY48" fmla="*/ 243601 h 337198"/>
                  <a:gd name="connsiteX49" fmla="*/ 334458 w 336945"/>
                  <a:gd name="connsiteY49" fmla="*/ 283104 h 337198"/>
                  <a:gd name="connsiteX50" fmla="*/ 330508 w 336945"/>
                  <a:gd name="connsiteY50" fmla="*/ 294955 h 337198"/>
                  <a:gd name="connsiteX51" fmla="*/ 298905 w 336945"/>
                  <a:gd name="connsiteY51" fmla="*/ 297589 h 337198"/>
                  <a:gd name="connsiteX52" fmla="*/ 294955 w 336945"/>
                  <a:gd name="connsiteY52" fmla="*/ 329191 h 337198"/>
                  <a:gd name="connsiteX53" fmla="*/ 283104 w 336945"/>
                  <a:gd name="connsiteY53" fmla="*/ 334458 h 337198"/>
                  <a:gd name="connsiteX54" fmla="*/ 243601 w 336945"/>
                  <a:gd name="connsiteY54" fmla="*/ 294955 h 337198"/>
                  <a:gd name="connsiteX55" fmla="*/ 240968 w 336945"/>
                  <a:gd name="connsiteY55" fmla="*/ 289688 h 337198"/>
                  <a:gd name="connsiteX56" fmla="*/ 244918 w 336945"/>
                  <a:gd name="connsiteY56" fmla="*/ 259403 h 337198"/>
                  <a:gd name="connsiteX57" fmla="*/ 147477 w 336945"/>
                  <a:gd name="connsiteY57" fmla="*/ 296272 h 337198"/>
                  <a:gd name="connsiteX58" fmla="*/ 0 w 336945"/>
                  <a:gd name="connsiteY58" fmla="*/ 148794 h 337198"/>
                  <a:gd name="connsiteX59" fmla="*/ 148794 w 336945"/>
                  <a:gd name="connsiteY59" fmla="*/ 0 h 337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36945" h="337198">
                    <a:moveTo>
                      <a:pt x="258763" y="266700"/>
                    </a:moveTo>
                    <a:lnTo>
                      <a:pt x="255588" y="287338"/>
                    </a:lnTo>
                    <a:lnTo>
                      <a:pt x="284164" y="312738"/>
                    </a:lnTo>
                    <a:lnTo>
                      <a:pt x="285751" y="293688"/>
                    </a:lnTo>
                    <a:close/>
                    <a:moveTo>
                      <a:pt x="287338" y="255587"/>
                    </a:moveTo>
                    <a:lnTo>
                      <a:pt x="269875" y="257175"/>
                    </a:lnTo>
                    <a:lnTo>
                      <a:pt x="295275" y="284162"/>
                    </a:lnTo>
                    <a:lnTo>
                      <a:pt x="315913" y="280987"/>
                    </a:lnTo>
                    <a:close/>
                    <a:moveTo>
                      <a:pt x="147768" y="107950"/>
                    </a:moveTo>
                    <a:cubicBezTo>
                      <a:pt x="126532" y="107950"/>
                      <a:pt x="107950" y="126531"/>
                      <a:pt x="107950" y="149095"/>
                    </a:cubicBezTo>
                    <a:cubicBezTo>
                      <a:pt x="107950" y="170331"/>
                      <a:pt x="126532" y="188913"/>
                      <a:pt x="147768" y="188913"/>
                    </a:cubicBezTo>
                    <a:cubicBezTo>
                      <a:pt x="157059" y="188913"/>
                      <a:pt x="165022" y="186258"/>
                      <a:pt x="172986" y="180949"/>
                    </a:cubicBezTo>
                    <a:cubicBezTo>
                      <a:pt x="172986" y="180949"/>
                      <a:pt x="172986" y="180949"/>
                      <a:pt x="153077" y="162368"/>
                    </a:cubicBezTo>
                    <a:cubicBezTo>
                      <a:pt x="150422" y="159713"/>
                      <a:pt x="150422" y="154404"/>
                      <a:pt x="153077" y="151749"/>
                    </a:cubicBezTo>
                    <a:cubicBezTo>
                      <a:pt x="155731" y="149095"/>
                      <a:pt x="161040" y="149095"/>
                      <a:pt x="163695" y="151749"/>
                    </a:cubicBezTo>
                    <a:lnTo>
                      <a:pt x="182277" y="170331"/>
                    </a:lnTo>
                    <a:cubicBezTo>
                      <a:pt x="186258" y="163695"/>
                      <a:pt x="188913" y="157058"/>
                      <a:pt x="188913" y="149095"/>
                    </a:cubicBezTo>
                    <a:cubicBezTo>
                      <a:pt x="188913" y="126531"/>
                      <a:pt x="170331" y="107950"/>
                      <a:pt x="147768" y="107950"/>
                    </a:cubicBezTo>
                    <a:close/>
                    <a:moveTo>
                      <a:pt x="147771" y="61912"/>
                    </a:moveTo>
                    <a:cubicBezTo>
                      <a:pt x="100219" y="61912"/>
                      <a:pt x="61913" y="101539"/>
                      <a:pt x="61913" y="149091"/>
                    </a:cubicBezTo>
                    <a:cubicBezTo>
                      <a:pt x="61913" y="196644"/>
                      <a:pt x="100219" y="234950"/>
                      <a:pt x="147771" y="234950"/>
                    </a:cubicBezTo>
                    <a:cubicBezTo>
                      <a:pt x="170227" y="234950"/>
                      <a:pt x="190040" y="227024"/>
                      <a:pt x="204570" y="213815"/>
                    </a:cubicBezTo>
                    <a:cubicBezTo>
                      <a:pt x="204570" y="213815"/>
                      <a:pt x="204570" y="213815"/>
                      <a:pt x="182115" y="191360"/>
                    </a:cubicBezTo>
                    <a:cubicBezTo>
                      <a:pt x="172869" y="197965"/>
                      <a:pt x="160980" y="203248"/>
                      <a:pt x="147771" y="203248"/>
                    </a:cubicBezTo>
                    <a:cubicBezTo>
                      <a:pt x="118712" y="203248"/>
                      <a:pt x="93615" y="178151"/>
                      <a:pt x="93615" y="149091"/>
                    </a:cubicBezTo>
                    <a:cubicBezTo>
                      <a:pt x="93615" y="118710"/>
                      <a:pt x="118712" y="94934"/>
                      <a:pt x="147771" y="94934"/>
                    </a:cubicBezTo>
                    <a:cubicBezTo>
                      <a:pt x="178152" y="94934"/>
                      <a:pt x="203249" y="118710"/>
                      <a:pt x="203249" y="149091"/>
                    </a:cubicBezTo>
                    <a:cubicBezTo>
                      <a:pt x="203249" y="160979"/>
                      <a:pt x="199287" y="171547"/>
                      <a:pt x="191361" y="180793"/>
                    </a:cubicBezTo>
                    <a:lnTo>
                      <a:pt x="215137" y="204569"/>
                    </a:lnTo>
                    <a:cubicBezTo>
                      <a:pt x="228346" y="188718"/>
                      <a:pt x="234951" y="170226"/>
                      <a:pt x="234951" y="149091"/>
                    </a:cubicBezTo>
                    <a:cubicBezTo>
                      <a:pt x="234951" y="101539"/>
                      <a:pt x="195324" y="61912"/>
                      <a:pt x="147771" y="61912"/>
                    </a:cubicBezTo>
                    <a:close/>
                    <a:moveTo>
                      <a:pt x="147771" y="14287"/>
                    </a:moveTo>
                    <a:cubicBezTo>
                      <a:pt x="75082" y="14287"/>
                      <a:pt x="14288" y="73407"/>
                      <a:pt x="14288" y="148294"/>
                    </a:cubicBezTo>
                    <a:cubicBezTo>
                      <a:pt x="14288" y="221866"/>
                      <a:pt x="75082" y="280987"/>
                      <a:pt x="147771" y="280987"/>
                    </a:cubicBezTo>
                    <a:cubicBezTo>
                      <a:pt x="183455" y="280987"/>
                      <a:pt x="215174" y="267849"/>
                      <a:pt x="238963" y="246828"/>
                    </a:cubicBezTo>
                    <a:cubicBezTo>
                      <a:pt x="238963" y="246828"/>
                      <a:pt x="238963" y="246828"/>
                      <a:pt x="215174" y="223180"/>
                    </a:cubicBezTo>
                    <a:cubicBezTo>
                      <a:pt x="196671" y="237632"/>
                      <a:pt x="174203" y="248142"/>
                      <a:pt x="147771" y="248142"/>
                    </a:cubicBezTo>
                    <a:cubicBezTo>
                      <a:pt x="93585" y="248142"/>
                      <a:pt x="47328" y="202159"/>
                      <a:pt x="47328" y="146980"/>
                    </a:cubicBezTo>
                    <a:cubicBezTo>
                      <a:pt x="47328" y="91801"/>
                      <a:pt x="93585" y="47132"/>
                      <a:pt x="149093" y="47132"/>
                    </a:cubicBezTo>
                    <a:cubicBezTo>
                      <a:pt x="203279" y="47132"/>
                      <a:pt x="249536" y="91801"/>
                      <a:pt x="249536" y="146980"/>
                    </a:cubicBezTo>
                    <a:cubicBezTo>
                      <a:pt x="249536" y="171942"/>
                      <a:pt x="240284" y="194276"/>
                      <a:pt x="224425" y="212670"/>
                    </a:cubicBezTo>
                    <a:cubicBezTo>
                      <a:pt x="224425" y="212670"/>
                      <a:pt x="224425" y="212670"/>
                      <a:pt x="249536" y="236318"/>
                    </a:cubicBezTo>
                    <a:cubicBezTo>
                      <a:pt x="269360" y="212670"/>
                      <a:pt x="282576" y="181138"/>
                      <a:pt x="282576" y="148294"/>
                    </a:cubicBezTo>
                    <a:cubicBezTo>
                      <a:pt x="282576" y="73407"/>
                      <a:pt x="221782" y="14287"/>
                      <a:pt x="147771" y="14287"/>
                    </a:cubicBezTo>
                    <a:close/>
                    <a:moveTo>
                      <a:pt x="148794" y="0"/>
                    </a:moveTo>
                    <a:cubicBezTo>
                      <a:pt x="229117" y="0"/>
                      <a:pt x="296272" y="65838"/>
                      <a:pt x="296272" y="147477"/>
                    </a:cubicBezTo>
                    <a:cubicBezTo>
                      <a:pt x="296272" y="184347"/>
                      <a:pt x="281787" y="218583"/>
                      <a:pt x="259402" y="244918"/>
                    </a:cubicBezTo>
                    <a:cubicBezTo>
                      <a:pt x="259402" y="244918"/>
                      <a:pt x="259402" y="244918"/>
                      <a:pt x="289688" y="240967"/>
                    </a:cubicBezTo>
                    <a:cubicBezTo>
                      <a:pt x="292322" y="240967"/>
                      <a:pt x="293638" y="242284"/>
                      <a:pt x="294955" y="243601"/>
                    </a:cubicBezTo>
                    <a:cubicBezTo>
                      <a:pt x="294955" y="243601"/>
                      <a:pt x="294955" y="243601"/>
                      <a:pt x="334458" y="283104"/>
                    </a:cubicBezTo>
                    <a:cubicBezTo>
                      <a:pt x="339725" y="287055"/>
                      <a:pt x="335775" y="293639"/>
                      <a:pt x="330508" y="294955"/>
                    </a:cubicBezTo>
                    <a:cubicBezTo>
                      <a:pt x="330508" y="294955"/>
                      <a:pt x="330508" y="294955"/>
                      <a:pt x="298905" y="297589"/>
                    </a:cubicBezTo>
                    <a:cubicBezTo>
                      <a:pt x="298905" y="297589"/>
                      <a:pt x="298905" y="297589"/>
                      <a:pt x="294955" y="329191"/>
                    </a:cubicBezTo>
                    <a:cubicBezTo>
                      <a:pt x="293638" y="337092"/>
                      <a:pt x="287055" y="339725"/>
                      <a:pt x="283104" y="334458"/>
                    </a:cubicBezTo>
                    <a:cubicBezTo>
                      <a:pt x="283104" y="334458"/>
                      <a:pt x="283104" y="334458"/>
                      <a:pt x="243601" y="294955"/>
                    </a:cubicBezTo>
                    <a:cubicBezTo>
                      <a:pt x="242284" y="293639"/>
                      <a:pt x="240968" y="291005"/>
                      <a:pt x="240968" y="289688"/>
                    </a:cubicBezTo>
                    <a:cubicBezTo>
                      <a:pt x="240968" y="289688"/>
                      <a:pt x="240968" y="289688"/>
                      <a:pt x="244918" y="259403"/>
                    </a:cubicBezTo>
                    <a:cubicBezTo>
                      <a:pt x="218583" y="281788"/>
                      <a:pt x="184347" y="296272"/>
                      <a:pt x="147477" y="296272"/>
                    </a:cubicBezTo>
                    <a:cubicBezTo>
                      <a:pt x="67155" y="296272"/>
                      <a:pt x="0" y="229117"/>
                      <a:pt x="0" y="148794"/>
                    </a:cubicBezTo>
                    <a:cubicBezTo>
                      <a:pt x="0" y="67155"/>
                      <a:pt x="67155" y="0"/>
                      <a:pt x="148794" y="0"/>
                    </a:cubicBez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>
              <a:off x="1507331" y="3159800"/>
              <a:ext cx="1671638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25" name="矩形 24"/>
            <p:cNvSpPr/>
            <p:nvPr/>
          </p:nvSpPr>
          <p:spPr>
            <a:xfrm>
              <a:off x="1330768" y="3549477"/>
              <a:ext cx="2024764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5023505" y="1507039"/>
            <a:ext cx="2552700" cy="3866055"/>
            <a:chOff x="5023503" y="1507040"/>
            <a:chExt cx="2552700" cy="3866052"/>
          </a:xfrm>
        </p:grpSpPr>
        <p:grpSp>
          <p:nvGrpSpPr>
            <p:cNvPr id="61" name="组合 60"/>
            <p:cNvGrpSpPr/>
            <p:nvPr/>
          </p:nvGrpSpPr>
          <p:grpSpPr>
            <a:xfrm>
              <a:off x="5023503" y="4585518"/>
              <a:ext cx="2552700" cy="787574"/>
              <a:chOff x="5023503" y="4514851"/>
              <a:chExt cx="2552700" cy="787574"/>
            </a:xfrm>
          </p:grpSpPr>
          <p:sp>
            <p:nvSpPr>
              <p:cNvPr id="69" name="矩形: 圆角 68"/>
              <p:cNvSpPr/>
              <p:nvPr/>
            </p:nvSpPr>
            <p:spPr>
              <a:xfrm>
                <a:off x="5023503" y="4514851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70" name="矩形: 圆角 69"/>
              <p:cNvSpPr/>
              <p:nvPr/>
            </p:nvSpPr>
            <p:spPr>
              <a:xfrm>
                <a:off x="5074303" y="4542214"/>
                <a:ext cx="2028172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71" name="矩形: 圆角 70"/>
              <p:cNvSpPr/>
              <p:nvPr/>
            </p:nvSpPr>
            <p:spPr>
              <a:xfrm>
                <a:off x="5023503" y="4806103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72" name="矩形: 圆角 71"/>
              <p:cNvSpPr/>
              <p:nvPr/>
            </p:nvSpPr>
            <p:spPr>
              <a:xfrm>
                <a:off x="5074302" y="4833466"/>
                <a:ext cx="1820863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73" name="矩形: 圆角 72"/>
              <p:cNvSpPr/>
              <p:nvPr/>
            </p:nvSpPr>
            <p:spPr>
              <a:xfrm>
                <a:off x="5023503" y="5105575"/>
                <a:ext cx="2552700" cy="196850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pattFill prst="pct5">
                      <a:fgClr>
                        <a:srgbClr val="E4E6EA"/>
                      </a:fgClr>
                      <a:bgClr>
                        <a:srgbClr val="ADB5BF"/>
                      </a:bgClr>
                    </a:patt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tx1">
                        <a:lumMod val="20000"/>
                        <a:lumOff val="80000"/>
                      </a:schemeClr>
                    </a:solidFill>
                    <a:prstDash val="solid"/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74" name="矩形: 圆角 73"/>
              <p:cNvSpPr/>
              <p:nvPr/>
            </p:nvSpPr>
            <p:spPr>
              <a:xfrm>
                <a:off x="5074303" y="5132938"/>
                <a:ext cx="1323322" cy="142124"/>
              </a:xfrm>
              <a:prstGeom prst="roundRect">
                <a:avLst>
                  <a:gd name="adj" fmla="val 50000"/>
                </a:avLst>
              </a:prstGeom>
              <a:solidFill>
                <a:schemeClr val="accent3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5509277" y="1507040"/>
              <a:ext cx="1581153" cy="1581153"/>
              <a:chOff x="4675885" y="1630865"/>
              <a:chExt cx="1581153" cy="1581153"/>
            </a:xfrm>
          </p:grpSpPr>
          <p:sp>
            <p:nvSpPr>
              <p:cNvPr id="65" name="任意多边形: 形状 64"/>
              <p:cNvSpPr/>
              <p:nvPr/>
            </p:nvSpPr>
            <p:spPr>
              <a:xfrm>
                <a:off x="4675885" y="1630865"/>
                <a:ext cx="1581153" cy="1581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2">
                  <a:lumMod val="100000"/>
                </a:schemeClr>
              </a:solidFill>
              <a:ln w="635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66" name="任意多边形: 形状 65"/>
              <p:cNvSpPr/>
              <p:nvPr/>
            </p:nvSpPr>
            <p:spPr>
              <a:xfrm>
                <a:off x="4708204" y="1663184"/>
                <a:ext cx="1516514" cy="15165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67" name="任意多边形: 形状 66"/>
              <p:cNvSpPr/>
              <p:nvPr/>
            </p:nvSpPr>
            <p:spPr>
              <a:xfrm>
                <a:off x="4807642" y="1762622"/>
                <a:ext cx="1317638" cy="13176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2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68" name="任意多边形: 形状 67"/>
              <p:cNvSpPr/>
              <p:nvPr/>
            </p:nvSpPr>
            <p:spPr>
              <a:xfrm>
                <a:off x="5198872" y="2156413"/>
                <a:ext cx="535178" cy="530056"/>
              </a:xfrm>
              <a:custGeom>
                <a:avLst/>
                <a:gdLst>
                  <a:gd name="connsiteX0" fmla="*/ 242094 w 331788"/>
                  <a:gd name="connsiteY0" fmla="*/ 203585 h 328613"/>
                  <a:gd name="connsiteX1" fmla="*/ 214264 w 331788"/>
                  <a:gd name="connsiteY1" fmla="*/ 214264 h 328613"/>
                  <a:gd name="connsiteX2" fmla="*/ 214264 w 331788"/>
                  <a:gd name="connsiteY2" fmla="*/ 269924 h 328613"/>
                  <a:gd name="connsiteX3" fmla="*/ 269924 w 331788"/>
                  <a:gd name="connsiteY3" fmla="*/ 269924 h 328613"/>
                  <a:gd name="connsiteX4" fmla="*/ 269924 w 331788"/>
                  <a:gd name="connsiteY4" fmla="*/ 214264 h 328613"/>
                  <a:gd name="connsiteX5" fmla="*/ 242094 w 331788"/>
                  <a:gd name="connsiteY5" fmla="*/ 203585 h 328613"/>
                  <a:gd name="connsiteX6" fmla="*/ 85725 w 331788"/>
                  <a:gd name="connsiteY6" fmla="*/ 200752 h 328613"/>
                  <a:gd name="connsiteX7" fmla="*/ 136525 w 331788"/>
                  <a:gd name="connsiteY7" fmla="*/ 207698 h 328613"/>
                  <a:gd name="connsiteX8" fmla="*/ 132667 w 331788"/>
                  <a:gd name="connsiteY8" fmla="*/ 222250 h 328613"/>
                  <a:gd name="connsiteX9" fmla="*/ 38783 w 331788"/>
                  <a:gd name="connsiteY9" fmla="*/ 222250 h 328613"/>
                  <a:gd name="connsiteX10" fmla="*/ 34925 w 331788"/>
                  <a:gd name="connsiteY10" fmla="*/ 207698 h 328613"/>
                  <a:gd name="connsiteX11" fmla="*/ 85725 w 331788"/>
                  <a:gd name="connsiteY11" fmla="*/ 200752 h 328613"/>
                  <a:gd name="connsiteX12" fmla="*/ 86038 w 331788"/>
                  <a:gd name="connsiteY12" fmla="*/ 150283 h 328613"/>
                  <a:gd name="connsiteX13" fmla="*/ 136525 w 331788"/>
                  <a:gd name="connsiteY13" fmla="*/ 158221 h 328613"/>
                  <a:gd name="connsiteX14" fmla="*/ 132678 w 331788"/>
                  <a:gd name="connsiteY14" fmla="*/ 171450 h 328613"/>
                  <a:gd name="connsiteX15" fmla="*/ 39076 w 331788"/>
                  <a:gd name="connsiteY15" fmla="*/ 171450 h 328613"/>
                  <a:gd name="connsiteX16" fmla="*/ 36512 w 331788"/>
                  <a:gd name="connsiteY16" fmla="*/ 158221 h 328613"/>
                  <a:gd name="connsiteX17" fmla="*/ 86038 w 331788"/>
                  <a:gd name="connsiteY17" fmla="*/ 150283 h 328613"/>
                  <a:gd name="connsiteX18" fmla="*/ 243681 w 331788"/>
                  <a:gd name="connsiteY18" fmla="*/ 148724 h 328613"/>
                  <a:gd name="connsiteX19" fmla="*/ 295275 w 331788"/>
                  <a:gd name="connsiteY19" fmla="*/ 156745 h 328613"/>
                  <a:gd name="connsiteX20" fmla="*/ 292663 w 331788"/>
                  <a:gd name="connsiteY20" fmla="*/ 171450 h 328613"/>
                  <a:gd name="connsiteX21" fmla="*/ 197312 w 331788"/>
                  <a:gd name="connsiteY21" fmla="*/ 171450 h 328613"/>
                  <a:gd name="connsiteX22" fmla="*/ 192087 w 331788"/>
                  <a:gd name="connsiteY22" fmla="*/ 156745 h 328613"/>
                  <a:gd name="connsiteX23" fmla="*/ 243681 w 331788"/>
                  <a:gd name="connsiteY23" fmla="*/ 148724 h 328613"/>
                  <a:gd name="connsiteX24" fmla="*/ 86038 w 331788"/>
                  <a:gd name="connsiteY24" fmla="*/ 99483 h 328613"/>
                  <a:gd name="connsiteX25" fmla="*/ 136525 w 331788"/>
                  <a:gd name="connsiteY25" fmla="*/ 107421 h 328613"/>
                  <a:gd name="connsiteX26" fmla="*/ 132678 w 331788"/>
                  <a:gd name="connsiteY26" fmla="*/ 120650 h 328613"/>
                  <a:gd name="connsiteX27" fmla="*/ 39076 w 331788"/>
                  <a:gd name="connsiteY27" fmla="*/ 120650 h 328613"/>
                  <a:gd name="connsiteX28" fmla="*/ 36512 w 331788"/>
                  <a:gd name="connsiteY28" fmla="*/ 107421 h 328613"/>
                  <a:gd name="connsiteX29" fmla="*/ 86038 w 331788"/>
                  <a:gd name="connsiteY29" fmla="*/ 99483 h 328613"/>
                  <a:gd name="connsiteX30" fmla="*/ 243681 w 331788"/>
                  <a:gd name="connsiteY30" fmla="*/ 99152 h 328613"/>
                  <a:gd name="connsiteX31" fmla="*/ 295275 w 331788"/>
                  <a:gd name="connsiteY31" fmla="*/ 106098 h 328613"/>
                  <a:gd name="connsiteX32" fmla="*/ 292663 w 331788"/>
                  <a:gd name="connsiteY32" fmla="*/ 120650 h 328613"/>
                  <a:gd name="connsiteX33" fmla="*/ 196006 w 331788"/>
                  <a:gd name="connsiteY33" fmla="*/ 120650 h 328613"/>
                  <a:gd name="connsiteX34" fmla="*/ 192087 w 331788"/>
                  <a:gd name="connsiteY34" fmla="*/ 106098 h 328613"/>
                  <a:gd name="connsiteX35" fmla="*/ 243681 w 331788"/>
                  <a:gd name="connsiteY35" fmla="*/ 99152 h 328613"/>
                  <a:gd name="connsiteX36" fmla="*/ 243681 w 331788"/>
                  <a:gd name="connsiteY36" fmla="*/ 48711 h 328613"/>
                  <a:gd name="connsiteX37" fmla="*/ 295275 w 331788"/>
                  <a:gd name="connsiteY37" fmla="*/ 56732 h 328613"/>
                  <a:gd name="connsiteX38" fmla="*/ 292663 w 331788"/>
                  <a:gd name="connsiteY38" fmla="*/ 71437 h 328613"/>
                  <a:gd name="connsiteX39" fmla="*/ 197312 w 331788"/>
                  <a:gd name="connsiteY39" fmla="*/ 71437 h 328613"/>
                  <a:gd name="connsiteX40" fmla="*/ 192087 w 331788"/>
                  <a:gd name="connsiteY40" fmla="*/ 56732 h 328613"/>
                  <a:gd name="connsiteX41" fmla="*/ 243681 w 331788"/>
                  <a:gd name="connsiteY41" fmla="*/ 48711 h 328613"/>
                  <a:gd name="connsiteX42" fmla="*/ 85725 w 331788"/>
                  <a:gd name="connsiteY42" fmla="*/ 48683 h 328613"/>
                  <a:gd name="connsiteX43" fmla="*/ 136525 w 331788"/>
                  <a:gd name="connsiteY43" fmla="*/ 56621 h 328613"/>
                  <a:gd name="connsiteX44" fmla="*/ 132667 w 331788"/>
                  <a:gd name="connsiteY44" fmla="*/ 69850 h 328613"/>
                  <a:gd name="connsiteX45" fmla="*/ 38783 w 331788"/>
                  <a:gd name="connsiteY45" fmla="*/ 69850 h 328613"/>
                  <a:gd name="connsiteX46" fmla="*/ 34925 w 331788"/>
                  <a:gd name="connsiteY46" fmla="*/ 56621 h 328613"/>
                  <a:gd name="connsiteX47" fmla="*/ 85725 w 331788"/>
                  <a:gd name="connsiteY47" fmla="*/ 48683 h 328613"/>
                  <a:gd name="connsiteX48" fmla="*/ 245779 w 331788"/>
                  <a:gd name="connsiteY48" fmla="*/ 12700 h 328613"/>
                  <a:gd name="connsiteX49" fmla="*/ 171450 w 331788"/>
                  <a:gd name="connsiteY49" fmla="*/ 28215 h 328613"/>
                  <a:gd name="connsiteX50" fmla="*/ 171450 w 331788"/>
                  <a:gd name="connsiteY50" fmla="*/ 263525 h 328613"/>
                  <a:gd name="connsiteX51" fmla="*/ 192314 w 331788"/>
                  <a:gd name="connsiteY51" fmla="*/ 257061 h 328613"/>
                  <a:gd name="connsiteX52" fmla="*/ 205355 w 331788"/>
                  <a:gd name="connsiteY52" fmla="*/ 205344 h 328613"/>
                  <a:gd name="connsiteX53" fmla="*/ 279684 w 331788"/>
                  <a:gd name="connsiteY53" fmla="*/ 205344 h 328613"/>
                  <a:gd name="connsiteX54" fmla="*/ 294028 w 331788"/>
                  <a:gd name="connsiteY54" fmla="*/ 257061 h 328613"/>
                  <a:gd name="connsiteX55" fmla="*/ 317500 w 331788"/>
                  <a:gd name="connsiteY55" fmla="*/ 263525 h 328613"/>
                  <a:gd name="connsiteX56" fmla="*/ 317500 w 331788"/>
                  <a:gd name="connsiteY56" fmla="*/ 28215 h 328613"/>
                  <a:gd name="connsiteX57" fmla="*/ 245779 w 331788"/>
                  <a:gd name="connsiteY57" fmla="*/ 12700 h 328613"/>
                  <a:gd name="connsiteX58" fmla="*/ 84931 w 331788"/>
                  <a:gd name="connsiteY58" fmla="*/ 12700 h 328613"/>
                  <a:gd name="connsiteX59" fmla="*/ 12700 w 331788"/>
                  <a:gd name="connsiteY59" fmla="*/ 28215 h 328613"/>
                  <a:gd name="connsiteX60" fmla="*/ 12700 w 331788"/>
                  <a:gd name="connsiteY60" fmla="*/ 263525 h 328613"/>
                  <a:gd name="connsiteX61" fmla="*/ 84931 w 331788"/>
                  <a:gd name="connsiteY61" fmla="*/ 249303 h 328613"/>
                  <a:gd name="connsiteX62" fmla="*/ 157163 w 331788"/>
                  <a:gd name="connsiteY62" fmla="*/ 263525 h 328613"/>
                  <a:gd name="connsiteX63" fmla="*/ 157163 w 331788"/>
                  <a:gd name="connsiteY63" fmla="*/ 28215 h 328613"/>
                  <a:gd name="connsiteX64" fmla="*/ 84931 w 331788"/>
                  <a:gd name="connsiteY64" fmla="*/ 12700 h 328613"/>
                  <a:gd name="connsiteX65" fmla="*/ 86835 w 331788"/>
                  <a:gd name="connsiteY65" fmla="*/ 0 h 328613"/>
                  <a:gd name="connsiteX66" fmla="*/ 165894 w 331788"/>
                  <a:gd name="connsiteY66" fmla="*/ 15525 h 328613"/>
                  <a:gd name="connsiteX67" fmla="*/ 244953 w 331788"/>
                  <a:gd name="connsiteY67" fmla="*/ 0 h 328613"/>
                  <a:gd name="connsiteX68" fmla="*/ 326604 w 331788"/>
                  <a:gd name="connsiteY68" fmla="*/ 16819 h 328613"/>
                  <a:gd name="connsiteX69" fmla="*/ 331788 w 331788"/>
                  <a:gd name="connsiteY69" fmla="*/ 23288 h 328613"/>
                  <a:gd name="connsiteX70" fmla="*/ 331788 w 331788"/>
                  <a:gd name="connsiteY70" fmla="*/ 274276 h 328613"/>
                  <a:gd name="connsiteX71" fmla="*/ 322716 w 331788"/>
                  <a:gd name="connsiteY71" fmla="*/ 280744 h 328613"/>
                  <a:gd name="connsiteX72" fmla="*/ 289019 w 331788"/>
                  <a:gd name="connsiteY72" fmla="*/ 269101 h 328613"/>
                  <a:gd name="connsiteX73" fmla="*/ 285130 w 331788"/>
                  <a:gd name="connsiteY73" fmla="*/ 274276 h 328613"/>
                  <a:gd name="connsiteX74" fmla="*/ 329196 w 331788"/>
                  <a:gd name="connsiteY74" fmla="*/ 318263 h 328613"/>
                  <a:gd name="connsiteX75" fmla="*/ 318828 w 331788"/>
                  <a:gd name="connsiteY75" fmla="*/ 328613 h 328613"/>
                  <a:gd name="connsiteX76" fmla="*/ 274762 w 331788"/>
                  <a:gd name="connsiteY76" fmla="*/ 284626 h 328613"/>
                  <a:gd name="connsiteX77" fmla="*/ 206072 w 331788"/>
                  <a:gd name="connsiteY77" fmla="*/ 279451 h 328613"/>
                  <a:gd name="connsiteX78" fmla="*/ 198295 w 331788"/>
                  <a:gd name="connsiteY78" fmla="*/ 270394 h 328613"/>
                  <a:gd name="connsiteX79" fmla="*/ 167190 w 331788"/>
                  <a:gd name="connsiteY79" fmla="*/ 280744 h 328613"/>
                  <a:gd name="connsiteX80" fmla="*/ 163302 w 331788"/>
                  <a:gd name="connsiteY80" fmla="*/ 280744 h 328613"/>
                  <a:gd name="connsiteX81" fmla="*/ 85539 w 331788"/>
                  <a:gd name="connsiteY81" fmla="*/ 263926 h 328613"/>
                  <a:gd name="connsiteX82" fmla="*/ 9072 w 331788"/>
                  <a:gd name="connsiteY82" fmla="*/ 280744 h 328613"/>
                  <a:gd name="connsiteX83" fmla="*/ 0 w 331788"/>
                  <a:gd name="connsiteY83" fmla="*/ 274276 h 328613"/>
                  <a:gd name="connsiteX84" fmla="*/ 0 w 331788"/>
                  <a:gd name="connsiteY84" fmla="*/ 23288 h 328613"/>
                  <a:gd name="connsiteX85" fmla="*/ 5184 w 331788"/>
                  <a:gd name="connsiteY85" fmla="*/ 16819 h 328613"/>
                  <a:gd name="connsiteX86" fmla="*/ 86835 w 331788"/>
                  <a:gd name="connsiteY86" fmla="*/ 0 h 328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331788" h="328613">
                    <a:moveTo>
                      <a:pt x="242094" y="203585"/>
                    </a:moveTo>
                    <a:cubicBezTo>
                      <a:pt x="232062" y="203585"/>
                      <a:pt x="222031" y="207145"/>
                      <a:pt x="214264" y="214264"/>
                    </a:cubicBezTo>
                    <a:cubicBezTo>
                      <a:pt x="200025" y="229797"/>
                      <a:pt x="200025" y="254391"/>
                      <a:pt x="214264" y="269924"/>
                    </a:cubicBezTo>
                    <a:cubicBezTo>
                      <a:pt x="229797" y="284163"/>
                      <a:pt x="254391" y="284163"/>
                      <a:pt x="269924" y="269924"/>
                    </a:cubicBezTo>
                    <a:cubicBezTo>
                      <a:pt x="284163" y="254391"/>
                      <a:pt x="284163" y="229797"/>
                      <a:pt x="269924" y="214264"/>
                    </a:cubicBezTo>
                    <a:cubicBezTo>
                      <a:pt x="262158" y="207145"/>
                      <a:pt x="252126" y="203585"/>
                      <a:pt x="242094" y="203585"/>
                    </a:cubicBezTo>
                    <a:close/>
                    <a:moveTo>
                      <a:pt x="85725" y="200752"/>
                    </a:moveTo>
                    <a:cubicBezTo>
                      <a:pt x="102122" y="200752"/>
                      <a:pt x="118520" y="203067"/>
                      <a:pt x="136525" y="207698"/>
                    </a:cubicBezTo>
                    <a:cubicBezTo>
                      <a:pt x="136525" y="207698"/>
                      <a:pt x="136525" y="207698"/>
                      <a:pt x="132667" y="222250"/>
                    </a:cubicBezTo>
                    <a:cubicBezTo>
                      <a:pt x="99229" y="211667"/>
                      <a:pt x="72221" y="211667"/>
                      <a:pt x="38783" y="222250"/>
                    </a:cubicBezTo>
                    <a:cubicBezTo>
                      <a:pt x="38783" y="222250"/>
                      <a:pt x="38783" y="222250"/>
                      <a:pt x="34925" y="207698"/>
                    </a:cubicBezTo>
                    <a:cubicBezTo>
                      <a:pt x="52930" y="203067"/>
                      <a:pt x="69327" y="200752"/>
                      <a:pt x="85725" y="200752"/>
                    </a:cubicBezTo>
                    <a:close/>
                    <a:moveTo>
                      <a:pt x="86038" y="150283"/>
                    </a:moveTo>
                    <a:cubicBezTo>
                      <a:pt x="102226" y="150283"/>
                      <a:pt x="118574" y="152929"/>
                      <a:pt x="136525" y="158221"/>
                    </a:cubicBezTo>
                    <a:cubicBezTo>
                      <a:pt x="136525" y="158221"/>
                      <a:pt x="136525" y="158221"/>
                      <a:pt x="132678" y="171450"/>
                    </a:cubicBezTo>
                    <a:cubicBezTo>
                      <a:pt x="99341" y="162190"/>
                      <a:pt x="72414" y="162190"/>
                      <a:pt x="39076" y="171450"/>
                    </a:cubicBezTo>
                    <a:cubicBezTo>
                      <a:pt x="39076" y="171450"/>
                      <a:pt x="39076" y="171450"/>
                      <a:pt x="36512" y="158221"/>
                    </a:cubicBezTo>
                    <a:cubicBezTo>
                      <a:pt x="53822" y="152929"/>
                      <a:pt x="69850" y="150283"/>
                      <a:pt x="86038" y="150283"/>
                    </a:cubicBezTo>
                    <a:close/>
                    <a:moveTo>
                      <a:pt x="243681" y="148724"/>
                    </a:moveTo>
                    <a:cubicBezTo>
                      <a:pt x="260335" y="148724"/>
                      <a:pt x="276989" y="151398"/>
                      <a:pt x="295275" y="156745"/>
                    </a:cubicBezTo>
                    <a:cubicBezTo>
                      <a:pt x="295275" y="156745"/>
                      <a:pt x="295275" y="156745"/>
                      <a:pt x="292663" y="171450"/>
                    </a:cubicBezTo>
                    <a:cubicBezTo>
                      <a:pt x="257396" y="162092"/>
                      <a:pt x="231272" y="162092"/>
                      <a:pt x="197312" y="171450"/>
                    </a:cubicBezTo>
                    <a:cubicBezTo>
                      <a:pt x="197312" y="171450"/>
                      <a:pt x="197312" y="171450"/>
                      <a:pt x="192087" y="156745"/>
                    </a:cubicBezTo>
                    <a:cubicBezTo>
                      <a:pt x="210374" y="151398"/>
                      <a:pt x="227027" y="148724"/>
                      <a:pt x="243681" y="148724"/>
                    </a:cubicBezTo>
                    <a:close/>
                    <a:moveTo>
                      <a:pt x="86038" y="99483"/>
                    </a:moveTo>
                    <a:cubicBezTo>
                      <a:pt x="102226" y="99483"/>
                      <a:pt x="118574" y="102129"/>
                      <a:pt x="136525" y="107421"/>
                    </a:cubicBezTo>
                    <a:cubicBezTo>
                      <a:pt x="136525" y="107421"/>
                      <a:pt x="136525" y="107421"/>
                      <a:pt x="132678" y="120650"/>
                    </a:cubicBezTo>
                    <a:cubicBezTo>
                      <a:pt x="99341" y="111390"/>
                      <a:pt x="72414" y="111390"/>
                      <a:pt x="39076" y="120650"/>
                    </a:cubicBezTo>
                    <a:cubicBezTo>
                      <a:pt x="39076" y="120650"/>
                      <a:pt x="39076" y="120650"/>
                      <a:pt x="36512" y="107421"/>
                    </a:cubicBezTo>
                    <a:cubicBezTo>
                      <a:pt x="53822" y="102129"/>
                      <a:pt x="69850" y="99483"/>
                      <a:pt x="86038" y="99483"/>
                    </a:cubicBezTo>
                    <a:close/>
                    <a:moveTo>
                      <a:pt x="243681" y="99152"/>
                    </a:moveTo>
                    <a:cubicBezTo>
                      <a:pt x="260335" y="99152"/>
                      <a:pt x="276989" y="101467"/>
                      <a:pt x="295275" y="106098"/>
                    </a:cubicBezTo>
                    <a:cubicBezTo>
                      <a:pt x="295275" y="106098"/>
                      <a:pt x="295275" y="106098"/>
                      <a:pt x="292663" y="120650"/>
                    </a:cubicBezTo>
                    <a:cubicBezTo>
                      <a:pt x="257396" y="111390"/>
                      <a:pt x="231272" y="111390"/>
                      <a:pt x="196006" y="120650"/>
                    </a:cubicBezTo>
                    <a:cubicBezTo>
                      <a:pt x="196006" y="120650"/>
                      <a:pt x="196006" y="120650"/>
                      <a:pt x="192087" y="106098"/>
                    </a:cubicBezTo>
                    <a:cubicBezTo>
                      <a:pt x="210374" y="101467"/>
                      <a:pt x="227027" y="99152"/>
                      <a:pt x="243681" y="99152"/>
                    </a:cubicBezTo>
                    <a:close/>
                    <a:moveTo>
                      <a:pt x="243681" y="48711"/>
                    </a:moveTo>
                    <a:cubicBezTo>
                      <a:pt x="260335" y="48711"/>
                      <a:pt x="276989" y="51385"/>
                      <a:pt x="295275" y="56732"/>
                    </a:cubicBezTo>
                    <a:cubicBezTo>
                      <a:pt x="295275" y="56732"/>
                      <a:pt x="295275" y="56732"/>
                      <a:pt x="292663" y="71437"/>
                    </a:cubicBezTo>
                    <a:cubicBezTo>
                      <a:pt x="257396" y="60742"/>
                      <a:pt x="231272" y="60742"/>
                      <a:pt x="197312" y="71437"/>
                    </a:cubicBezTo>
                    <a:cubicBezTo>
                      <a:pt x="197312" y="71437"/>
                      <a:pt x="197312" y="71437"/>
                      <a:pt x="192087" y="56732"/>
                    </a:cubicBezTo>
                    <a:cubicBezTo>
                      <a:pt x="210374" y="51385"/>
                      <a:pt x="227027" y="48711"/>
                      <a:pt x="243681" y="48711"/>
                    </a:cubicBezTo>
                    <a:close/>
                    <a:moveTo>
                      <a:pt x="85725" y="48683"/>
                    </a:moveTo>
                    <a:cubicBezTo>
                      <a:pt x="102122" y="48683"/>
                      <a:pt x="118520" y="51329"/>
                      <a:pt x="136525" y="56621"/>
                    </a:cubicBezTo>
                    <a:cubicBezTo>
                      <a:pt x="136525" y="56621"/>
                      <a:pt x="136525" y="56621"/>
                      <a:pt x="132667" y="69850"/>
                    </a:cubicBezTo>
                    <a:cubicBezTo>
                      <a:pt x="99229" y="60590"/>
                      <a:pt x="72221" y="60590"/>
                      <a:pt x="38783" y="69850"/>
                    </a:cubicBezTo>
                    <a:lnTo>
                      <a:pt x="34925" y="56621"/>
                    </a:lnTo>
                    <a:cubicBezTo>
                      <a:pt x="52930" y="51329"/>
                      <a:pt x="69327" y="48683"/>
                      <a:pt x="85725" y="48683"/>
                    </a:cubicBezTo>
                    <a:close/>
                    <a:moveTo>
                      <a:pt x="245779" y="12700"/>
                    </a:moveTo>
                    <a:cubicBezTo>
                      <a:pt x="224915" y="12700"/>
                      <a:pt x="201443" y="16579"/>
                      <a:pt x="171450" y="28215"/>
                    </a:cubicBezTo>
                    <a:cubicBezTo>
                      <a:pt x="171450" y="28215"/>
                      <a:pt x="171450" y="28215"/>
                      <a:pt x="171450" y="263525"/>
                    </a:cubicBezTo>
                    <a:cubicBezTo>
                      <a:pt x="176666" y="262232"/>
                      <a:pt x="185794" y="259646"/>
                      <a:pt x="192314" y="257061"/>
                    </a:cubicBezTo>
                    <a:cubicBezTo>
                      <a:pt x="185794" y="238960"/>
                      <a:pt x="191010" y="219566"/>
                      <a:pt x="205355" y="205344"/>
                    </a:cubicBezTo>
                    <a:cubicBezTo>
                      <a:pt x="226219" y="184657"/>
                      <a:pt x="258819" y="184657"/>
                      <a:pt x="279684" y="205344"/>
                    </a:cubicBezTo>
                    <a:cubicBezTo>
                      <a:pt x="294028" y="218273"/>
                      <a:pt x="299244" y="238960"/>
                      <a:pt x="294028" y="257061"/>
                    </a:cubicBezTo>
                    <a:cubicBezTo>
                      <a:pt x="301852" y="258353"/>
                      <a:pt x="312284" y="262232"/>
                      <a:pt x="317500" y="263525"/>
                    </a:cubicBezTo>
                    <a:lnTo>
                      <a:pt x="317500" y="28215"/>
                    </a:lnTo>
                    <a:cubicBezTo>
                      <a:pt x="288812" y="17872"/>
                      <a:pt x="266643" y="12700"/>
                      <a:pt x="245779" y="12700"/>
                    </a:cubicBezTo>
                    <a:close/>
                    <a:moveTo>
                      <a:pt x="84931" y="12700"/>
                    </a:moveTo>
                    <a:cubicBezTo>
                      <a:pt x="63004" y="12700"/>
                      <a:pt x="42366" y="17872"/>
                      <a:pt x="12700" y="28215"/>
                    </a:cubicBezTo>
                    <a:cubicBezTo>
                      <a:pt x="12700" y="28215"/>
                      <a:pt x="12700" y="28215"/>
                      <a:pt x="12700" y="263525"/>
                    </a:cubicBezTo>
                    <a:cubicBezTo>
                      <a:pt x="41077" y="254475"/>
                      <a:pt x="63004" y="249303"/>
                      <a:pt x="84931" y="249303"/>
                    </a:cubicBezTo>
                    <a:cubicBezTo>
                      <a:pt x="106859" y="249303"/>
                      <a:pt x="128786" y="254475"/>
                      <a:pt x="157163" y="263525"/>
                    </a:cubicBezTo>
                    <a:lnTo>
                      <a:pt x="157163" y="28215"/>
                    </a:lnTo>
                    <a:cubicBezTo>
                      <a:pt x="128786" y="17872"/>
                      <a:pt x="106859" y="12700"/>
                      <a:pt x="84931" y="12700"/>
                    </a:cubicBezTo>
                    <a:close/>
                    <a:moveTo>
                      <a:pt x="86835" y="0"/>
                    </a:moveTo>
                    <a:cubicBezTo>
                      <a:pt x="110164" y="0"/>
                      <a:pt x="133493" y="5175"/>
                      <a:pt x="165894" y="15525"/>
                    </a:cubicBezTo>
                    <a:cubicBezTo>
                      <a:pt x="198295" y="5175"/>
                      <a:pt x="221624" y="0"/>
                      <a:pt x="244953" y="0"/>
                    </a:cubicBezTo>
                    <a:cubicBezTo>
                      <a:pt x="269578" y="0"/>
                      <a:pt x="294203" y="5175"/>
                      <a:pt x="326604" y="16819"/>
                    </a:cubicBezTo>
                    <a:cubicBezTo>
                      <a:pt x="329196" y="18113"/>
                      <a:pt x="331788" y="20700"/>
                      <a:pt x="331788" y="23288"/>
                    </a:cubicBezTo>
                    <a:cubicBezTo>
                      <a:pt x="331788" y="23288"/>
                      <a:pt x="331788" y="23288"/>
                      <a:pt x="331788" y="274276"/>
                    </a:cubicBezTo>
                    <a:cubicBezTo>
                      <a:pt x="331788" y="280744"/>
                      <a:pt x="325308" y="280744"/>
                      <a:pt x="322716" y="280744"/>
                    </a:cubicBezTo>
                    <a:cubicBezTo>
                      <a:pt x="313643" y="276863"/>
                      <a:pt x="299387" y="272982"/>
                      <a:pt x="289019" y="269101"/>
                    </a:cubicBezTo>
                    <a:cubicBezTo>
                      <a:pt x="287723" y="271688"/>
                      <a:pt x="286427" y="272982"/>
                      <a:pt x="285130" y="274276"/>
                    </a:cubicBezTo>
                    <a:cubicBezTo>
                      <a:pt x="285130" y="274276"/>
                      <a:pt x="285130" y="274276"/>
                      <a:pt x="329196" y="318263"/>
                    </a:cubicBezTo>
                    <a:cubicBezTo>
                      <a:pt x="329196" y="318263"/>
                      <a:pt x="329196" y="318263"/>
                      <a:pt x="318828" y="328613"/>
                    </a:cubicBezTo>
                    <a:cubicBezTo>
                      <a:pt x="318828" y="328613"/>
                      <a:pt x="318828" y="328613"/>
                      <a:pt x="274762" y="284626"/>
                    </a:cubicBezTo>
                    <a:cubicBezTo>
                      <a:pt x="254025" y="300151"/>
                      <a:pt x="224216" y="298857"/>
                      <a:pt x="206072" y="279451"/>
                    </a:cubicBezTo>
                    <a:cubicBezTo>
                      <a:pt x="202183" y="276863"/>
                      <a:pt x="200887" y="274276"/>
                      <a:pt x="198295" y="270394"/>
                    </a:cubicBezTo>
                    <a:cubicBezTo>
                      <a:pt x="189223" y="272982"/>
                      <a:pt x="174966" y="278157"/>
                      <a:pt x="167190" y="280744"/>
                    </a:cubicBezTo>
                    <a:cubicBezTo>
                      <a:pt x="165894" y="280744"/>
                      <a:pt x="164598" y="280744"/>
                      <a:pt x="163302" y="280744"/>
                    </a:cubicBezTo>
                    <a:cubicBezTo>
                      <a:pt x="130901" y="269101"/>
                      <a:pt x="108868" y="263926"/>
                      <a:pt x="85539" y="263926"/>
                    </a:cubicBezTo>
                    <a:cubicBezTo>
                      <a:pt x="63506" y="263926"/>
                      <a:pt x="40177" y="269101"/>
                      <a:pt x="9072" y="280744"/>
                    </a:cubicBezTo>
                    <a:cubicBezTo>
                      <a:pt x="6480" y="280744"/>
                      <a:pt x="0" y="280744"/>
                      <a:pt x="0" y="274276"/>
                    </a:cubicBezTo>
                    <a:cubicBezTo>
                      <a:pt x="0" y="274276"/>
                      <a:pt x="0" y="274276"/>
                      <a:pt x="0" y="23288"/>
                    </a:cubicBezTo>
                    <a:cubicBezTo>
                      <a:pt x="0" y="20700"/>
                      <a:pt x="2592" y="18113"/>
                      <a:pt x="5184" y="16819"/>
                    </a:cubicBezTo>
                    <a:cubicBezTo>
                      <a:pt x="37585" y="5175"/>
                      <a:pt x="62210" y="0"/>
                      <a:pt x="86835" y="0"/>
                    </a:cubicBez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63" name="矩形 62"/>
            <p:cNvSpPr/>
            <p:nvPr/>
          </p:nvSpPr>
          <p:spPr>
            <a:xfrm>
              <a:off x="5464034" y="3159800"/>
              <a:ext cx="1671638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64" name="矩形 63"/>
            <p:cNvSpPr/>
            <p:nvPr/>
          </p:nvSpPr>
          <p:spPr>
            <a:xfrm>
              <a:off x="5269168" y="3549477"/>
              <a:ext cx="2061370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 anchorCtr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/>
            </a:p>
          </p:txBody>
        </p:sp>
      </p:grpSp>
      <p:sp>
        <p:nvSpPr>
          <p:cNvPr id="59" name="文本框 10">
            <a:extLst>
              <a:ext uri="{FF2B5EF4-FFF2-40B4-BE49-F238E27FC236}">
                <a16:creationId xmlns:a16="http://schemas.microsoft.com/office/drawing/2014/main" id="{698FBA92-C164-4667-9DA9-66ECC4123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75" name="矩形 1">
            <a:extLst>
              <a:ext uri="{FF2B5EF4-FFF2-40B4-BE49-F238E27FC236}">
                <a16:creationId xmlns:a16="http://schemas.microsoft.com/office/drawing/2014/main" id="{3E5DC906-4AD3-4F79-8F18-4178B7FBA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6827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 bwMode="auto">
          <a:xfrm>
            <a:off x="1398452" y="1875369"/>
            <a:ext cx="2484200" cy="2484967"/>
            <a:chOff x="1047975" y="1130980"/>
            <a:chExt cx="1863725" cy="1863724"/>
          </a:xfrm>
        </p:grpSpPr>
        <p:sp>
          <p:nvSpPr>
            <p:cNvPr id="67605" name="Freeform 9"/>
            <p:cNvSpPr>
              <a:spLocks noEditPoints="1"/>
            </p:cNvSpPr>
            <p:nvPr/>
          </p:nvSpPr>
          <p:spPr bwMode="auto">
            <a:xfrm>
              <a:off x="1047975" y="1130980"/>
              <a:ext cx="1863725" cy="1863724"/>
            </a:xfrm>
            <a:custGeom>
              <a:avLst/>
              <a:gdLst>
                <a:gd name="T0" fmla="*/ 931863 w 352"/>
                <a:gd name="T1" fmla="*/ 0 h 352"/>
                <a:gd name="T2" fmla="*/ 0 w 352"/>
                <a:gd name="T3" fmla="*/ 931862 h 352"/>
                <a:gd name="T4" fmla="*/ 931863 w 352"/>
                <a:gd name="T5" fmla="*/ 1863724 h 352"/>
                <a:gd name="T6" fmla="*/ 1863725 w 352"/>
                <a:gd name="T7" fmla="*/ 931862 h 352"/>
                <a:gd name="T8" fmla="*/ 931863 w 352"/>
                <a:gd name="T9" fmla="*/ 0 h 352"/>
                <a:gd name="T10" fmla="*/ 931863 w 352"/>
                <a:gd name="T11" fmla="*/ 1477213 h 352"/>
                <a:gd name="T12" fmla="*/ 381217 w 352"/>
                <a:gd name="T13" fmla="*/ 931862 h 352"/>
                <a:gd name="T14" fmla="*/ 931863 w 352"/>
                <a:gd name="T15" fmla="*/ 381216 h 352"/>
                <a:gd name="T16" fmla="*/ 1477214 w 352"/>
                <a:gd name="T17" fmla="*/ 931862 h 352"/>
                <a:gd name="T18" fmla="*/ 931863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7606" name="Freeform 10"/>
            <p:cNvSpPr/>
            <p:nvPr/>
          </p:nvSpPr>
          <p:spPr bwMode="auto">
            <a:xfrm>
              <a:off x="1100363" y="1797730"/>
              <a:ext cx="1754188" cy="1144587"/>
            </a:xfrm>
            <a:custGeom>
              <a:avLst/>
              <a:gdLst>
                <a:gd name="T0" fmla="*/ 1415010 w 331"/>
                <a:gd name="T1" fmla="*/ 0 h 216"/>
                <a:gd name="T2" fmla="*/ 1478606 w 331"/>
                <a:gd name="T3" fmla="*/ 264951 h 216"/>
                <a:gd name="T4" fmla="*/ 879744 w 331"/>
                <a:gd name="T5" fmla="*/ 863739 h 216"/>
                <a:gd name="T6" fmla="*/ 275582 w 331"/>
                <a:gd name="T7" fmla="*/ 264951 h 216"/>
                <a:gd name="T8" fmla="*/ 339178 w 331"/>
                <a:gd name="T9" fmla="*/ 0 h 216"/>
                <a:gd name="T10" fmla="*/ 42397 w 331"/>
                <a:gd name="T11" fmla="*/ 0 h 216"/>
                <a:gd name="T12" fmla="*/ 0 w 331"/>
                <a:gd name="T13" fmla="*/ 264951 h 216"/>
                <a:gd name="T14" fmla="*/ 879744 w 331"/>
                <a:gd name="T15" fmla="*/ 1144587 h 216"/>
                <a:gd name="T16" fmla="*/ 1754188 w 331"/>
                <a:gd name="T17" fmla="*/ 264951 h 216"/>
                <a:gd name="T18" fmla="*/ 1717090 w 331"/>
                <a:gd name="T19" fmla="*/ 0 h 216"/>
                <a:gd name="T20" fmla="*/ 1415010 w 331"/>
                <a:gd name="T21" fmla="*/ 0 h 21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331"/>
                <a:gd name="T34" fmla="*/ 0 h 216"/>
                <a:gd name="T35" fmla="*/ 331 w 331"/>
                <a:gd name="T36" fmla="*/ 216 h 21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331" h="216">
                  <a:moveTo>
                    <a:pt x="267" y="0"/>
                  </a:moveTo>
                  <a:cubicBezTo>
                    <a:pt x="275" y="15"/>
                    <a:pt x="279" y="32"/>
                    <a:pt x="279" y="50"/>
                  </a:cubicBezTo>
                  <a:cubicBezTo>
                    <a:pt x="279" y="112"/>
                    <a:pt x="228" y="163"/>
                    <a:pt x="166" y="163"/>
                  </a:cubicBezTo>
                  <a:cubicBezTo>
                    <a:pt x="103" y="163"/>
                    <a:pt x="52" y="112"/>
                    <a:pt x="52" y="50"/>
                  </a:cubicBezTo>
                  <a:cubicBezTo>
                    <a:pt x="52" y="32"/>
                    <a:pt x="57" y="15"/>
                    <a:pt x="6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15"/>
                    <a:pt x="0" y="32"/>
                    <a:pt x="0" y="50"/>
                  </a:cubicBezTo>
                  <a:cubicBezTo>
                    <a:pt x="0" y="141"/>
                    <a:pt x="75" y="216"/>
                    <a:pt x="166" y="216"/>
                  </a:cubicBezTo>
                  <a:cubicBezTo>
                    <a:pt x="257" y="216"/>
                    <a:pt x="331" y="141"/>
                    <a:pt x="331" y="50"/>
                  </a:cubicBezTo>
                  <a:cubicBezTo>
                    <a:pt x="331" y="32"/>
                    <a:pt x="329" y="15"/>
                    <a:pt x="324" y="0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630283" y="1721530"/>
              <a:ext cx="753083" cy="4384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endParaRPr lang="zh-CN" altLang="en-US" sz="3199" dirty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560738" y="2227942"/>
              <a:ext cx="816822" cy="2077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9" name="组合 12"/>
          <p:cNvGrpSpPr/>
          <p:nvPr/>
        </p:nvGrpSpPr>
        <p:grpSpPr bwMode="auto">
          <a:xfrm>
            <a:off x="4659228" y="1875369"/>
            <a:ext cx="2486315" cy="2484967"/>
            <a:chOff x="3494313" y="1130980"/>
            <a:chExt cx="1865313" cy="1863724"/>
          </a:xfrm>
        </p:grpSpPr>
        <p:sp>
          <p:nvSpPr>
            <p:cNvPr id="67601" name="Freeform 14"/>
            <p:cNvSpPr>
              <a:spLocks noEditPoints="1"/>
            </p:cNvSpPr>
            <p:nvPr/>
          </p:nvSpPr>
          <p:spPr bwMode="auto">
            <a:xfrm>
              <a:off x="3494313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7602" name="Freeform 15"/>
            <p:cNvSpPr/>
            <p:nvPr/>
          </p:nvSpPr>
          <p:spPr bwMode="auto">
            <a:xfrm>
              <a:off x="3595913" y="2339067"/>
              <a:ext cx="1663700" cy="603250"/>
            </a:xfrm>
            <a:custGeom>
              <a:avLst/>
              <a:gdLst>
                <a:gd name="T0" fmla="*/ 1366989 w 314"/>
                <a:gd name="T1" fmla="*/ 0 h 114"/>
                <a:gd name="T2" fmla="*/ 831850 w 314"/>
                <a:gd name="T3" fmla="*/ 322792 h 114"/>
                <a:gd name="T4" fmla="*/ 296711 w 314"/>
                <a:gd name="T5" fmla="*/ 0 h 114"/>
                <a:gd name="T6" fmla="*/ 0 w 314"/>
                <a:gd name="T7" fmla="*/ 0 h 114"/>
                <a:gd name="T8" fmla="*/ 831850 w 314"/>
                <a:gd name="T9" fmla="*/ 603250 h 114"/>
                <a:gd name="T10" fmla="*/ 1663700 w 314"/>
                <a:gd name="T11" fmla="*/ 0 h 114"/>
                <a:gd name="T12" fmla="*/ 1366989 w 314"/>
                <a:gd name="T13" fmla="*/ 0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14"/>
                <a:gd name="T22" fmla="*/ 0 h 114"/>
                <a:gd name="T23" fmla="*/ 314 w 314"/>
                <a:gd name="T24" fmla="*/ 114 h 11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14" h="114">
                  <a:moveTo>
                    <a:pt x="258" y="0"/>
                  </a:moveTo>
                  <a:cubicBezTo>
                    <a:pt x="239" y="37"/>
                    <a:pt x="201" y="61"/>
                    <a:pt x="157" y="61"/>
                  </a:cubicBezTo>
                  <a:cubicBezTo>
                    <a:pt x="113" y="61"/>
                    <a:pt x="75" y="37"/>
                    <a:pt x="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66"/>
                    <a:pt x="84" y="114"/>
                    <a:pt x="157" y="114"/>
                  </a:cubicBezTo>
                  <a:cubicBezTo>
                    <a:pt x="230" y="114"/>
                    <a:pt x="292" y="66"/>
                    <a:pt x="314" y="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053602" y="1721530"/>
              <a:ext cx="753084" cy="4384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endParaRPr lang="zh-CN" altLang="en-US" sz="3199" dirty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013425" y="2227942"/>
              <a:ext cx="816823" cy="2077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10" name="组合 17"/>
          <p:cNvGrpSpPr/>
          <p:nvPr/>
        </p:nvGrpSpPr>
        <p:grpSpPr bwMode="auto">
          <a:xfrm>
            <a:off x="7922121" y="1875369"/>
            <a:ext cx="2486315" cy="2484967"/>
            <a:chOff x="5942238" y="1130980"/>
            <a:chExt cx="1865313" cy="1863724"/>
          </a:xfrm>
        </p:grpSpPr>
        <p:sp>
          <p:nvSpPr>
            <p:cNvPr id="67597" name="Freeform 19"/>
            <p:cNvSpPr>
              <a:spLocks noEditPoints="1"/>
            </p:cNvSpPr>
            <p:nvPr/>
          </p:nvSpPr>
          <p:spPr bwMode="auto">
            <a:xfrm>
              <a:off x="5942238" y="1130980"/>
              <a:ext cx="1865313" cy="1863724"/>
            </a:xfrm>
            <a:custGeom>
              <a:avLst/>
              <a:gdLst>
                <a:gd name="T0" fmla="*/ 932657 w 352"/>
                <a:gd name="T1" fmla="*/ 0 h 352"/>
                <a:gd name="T2" fmla="*/ 0 w 352"/>
                <a:gd name="T3" fmla="*/ 931862 h 352"/>
                <a:gd name="T4" fmla="*/ 932657 w 352"/>
                <a:gd name="T5" fmla="*/ 1863724 h 352"/>
                <a:gd name="T6" fmla="*/ 1865313 w 352"/>
                <a:gd name="T7" fmla="*/ 931862 h 352"/>
                <a:gd name="T8" fmla="*/ 932657 w 352"/>
                <a:gd name="T9" fmla="*/ 0 h 352"/>
                <a:gd name="T10" fmla="*/ 932657 w 352"/>
                <a:gd name="T11" fmla="*/ 1477213 h 352"/>
                <a:gd name="T12" fmla="*/ 381541 w 352"/>
                <a:gd name="T13" fmla="*/ 931862 h 352"/>
                <a:gd name="T14" fmla="*/ 932657 w 352"/>
                <a:gd name="T15" fmla="*/ 381216 h 352"/>
                <a:gd name="T16" fmla="*/ 1478473 w 352"/>
                <a:gd name="T17" fmla="*/ 931862 h 352"/>
                <a:gd name="T18" fmla="*/ 932657 w 352"/>
                <a:gd name="T19" fmla="*/ 1477213 h 3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52"/>
                <a:gd name="T31" fmla="*/ 0 h 352"/>
                <a:gd name="T32" fmla="*/ 352 w 352"/>
                <a:gd name="T33" fmla="*/ 352 h 3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52" h="352">
                  <a:moveTo>
                    <a:pt x="176" y="0"/>
                  </a:moveTo>
                  <a:cubicBezTo>
                    <a:pt x="78" y="0"/>
                    <a:pt x="0" y="79"/>
                    <a:pt x="0" y="176"/>
                  </a:cubicBezTo>
                  <a:cubicBezTo>
                    <a:pt x="0" y="273"/>
                    <a:pt x="78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176" y="279"/>
                  </a:moveTo>
                  <a:cubicBezTo>
                    <a:pt x="119" y="279"/>
                    <a:pt x="72" y="233"/>
                    <a:pt x="72" y="176"/>
                  </a:cubicBezTo>
                  <a:cubicBezTo>
                    <a:pt x="72" y="119"/>
                    <a:pt x="119" y="72"/>
                    <a:pt x="176" y="72"/>
                  </a:cubicBezTo>
                  <a:cubicBezTo>
                    <a:pt x="233" y="72"/>
                    <a:pt x="279" y="119"/>
                    <a:pt x="279" y="176"/>
                  </a:cubicBezTo>
                  <a:cubicBezTo>
                    <a:pt x="279" y="233"/>
                    <a:pt x="233" y="279"/>
                    <a:pt x="176" y="27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7598" name="Freeform 20"/>
            <p:cNvSpPr/>
            <p:nvPr/>
          </p:nvSpPr>
          <p:spPr bwMode="auto">
            <a:xfrm>
              <a:off x="6159726" y="2566080"/>
              <a:ext cx="1430338" cy="376237"/>
            </a:xfrm>
            <a:custGeom>
              <a:avLst/>
              <a:gdLst>
                <a:gd name="T0" fmla="*/ 1038319 w 270"/>
                <a:gd name="T1" fmla="*/ 0 h 71"/>
                <a:gd name="T2" fmla="*/ 715169 w 270"/>
                <a:gd name="T3" fmla="*/ 95384 h 71"/>
                <a:gd name="T4" fmla="*/ 392019 w 270"/>
                <a:gd name="T5" fmla="*/ 0 h 71"/>
                <a:gd name="T6" fmla="*/ 0 w 270"/>
                <a:gd name="T7" fmla="*/ 0 h 71"/>
                <a:gd name="T8" fmla="*/ 715169 w 270"/>
                <a:gd name="T9" fmla="*/ 376237 h 71"/>
                <a:gd name="T10" fmla="*/ 1430338 w 270"/>
                <a:gd name="T11" fmla="*/ 0 h 71"/>
                <a:gd name="T12" fmla="*/ 1038319 w 270"/>
                <a:gd name="T13" fmla="*/ 0 h 7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70"/>
                <a:gd name="T22" fmla="*/ 0 h 71"/>
                <a:gd name="T23" fmla="*/ 270 w 270"/>
                <a:gd name="T24" fmla="*/ 71 h 7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70" h="71">
                  <a:moveTo>
                    <a:pt x="196" y="0"/>
                  </a:moveTo>
                  <a:cubicBezTo>
                    <a:pt x="178" y="12"/>
                    <a:pt x="157" y="18"/>
                    <a:pt x="135" y="18"/>
                  </a:cubicBezTo>
                  <a:cubicBezTo>
                    <a:pt x="112" y="18"/>
                    <a:pt x="91" y="12"/>
                    <a:pt x="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" y="43"/>
                    <a:pt x="79" y="71"/>
                    <a:pt x="135" y="71"/>
                  </a:cubicBezTo>
                  <a:cubicBezTo>
                    <a:pt x="191" y="71"/>
                    <a:pt x="240" y="43"/>
                    <a:pt x="270" y="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6520578" y="1721530"/>
              <a:ext cx="753084" cy="4384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endParaRPr lang="zh-CN" altLang="en-US" sz="3199" dirty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6451825" y="2227942"/>
              <a:ext cx="816823" cy="2077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877911" y="5005919"/>
            <a:ext cx="4022543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endParaRPr/>
          </a:p>
        </p:txBody>
      </p:sp>
      <p:cxnSp>
        <p:nvCxnSpPr>
          <p:cNvPr id="24" name="直接连接符 23"/>
          <p:cNvCxnSpPr/>
          <p:nvPr/>
        </p:nvCxnSpPr>
        <p:spPr>
          <a:xfrm>
            <a:off x="975248" y="5475817"/>
            <a:ext cx="1013147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>
            <a:spLocks noChangeArrowheads="1"/>
          </p:cNvSpPr>
          <p:nvPr/>
        </p:nvSpPr>
        <p:spPr bwMode="auto">
          <a:xfrm>
            <a:off x="892726" y="5600701"/>
            <a:ext cx="10252085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endParaRPr/>
          </a:p>
        </p:txBody>
      </p:sp>
      <p:sp>
        <p:nvSpPr>
          <p:cNvPr id="20" name="文本框 10">
            <a:extLst>
              <a:ext uri="{FF2B5EF4-FFF2-40B4-BE49-F238E27FC236}">
                <a16:creationId xmlns:a16="http://schemas.microsoft.com/office/drawing/2014/main" id="{F26494FC-51F5-4CC2-87B1-887CD5227B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26" name="矩形 1">
            <a:extLst>
              <a:ext uri="{FF2B5EF4-FFF2-40B4-BE49-F238E27FC236}">
                <a16:creationId xmlns:a16="http://schemas.microsoft.com/office/drawing/2014/main" id="{CB7D8870-8FFA-4E20-8A6F-A87CCC91F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4544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path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2.77778E-7 6.44863E-7 C 0.0158 6.44863E-7 0.02865 0.01265 0.02865 0.02839 C 0.02865 0.04412 0.0158 0.05708 2.77778E-7 0.05708 C -0.0158 0.05708 -0.02847 0.04412 -0.02847 0.02839 C -0.02847 0.01265 -0.0158 6.44863E-7 2.77778E-7 6.44863E-7 Z " pathEditMode="relative" rAng="0" ptsTypes="fffff">
                                      <p:cBhvr>
                                        <p:cTn id="1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3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path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2.77778E-7 6.44863E-7 C 0.0158 6.44863E-7 0.02865 0.01265 0.02865 0.02839 C 0.02865 0.04412 0.0158 0.05708 2.77778E-7 0.05708 C -0.0158 0.05708 -0.02847 0.04412 -0.02847 0.02839 C -0.02847 0.01265 -0.0158 6.44863E-7 2.77778E-7 6.44863E-7 Z " pathEditMode="relative" rAng="0" ptsTypes="fffff">
                                      <p:cBhvr>
                                        <p:cTn id="1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3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" presetClass="path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2.77778E-7 6.44863E-7 C 0.0158 6.44863E-7 0.02865 0.01265 0.02865 0.02839 C 0.02865 0.04412 0.0158 0.05708 2.77778E-7 0.05708 C -0.0158 0.05708 -0.02847 0.04412 -0.02847 0.02839 C -0.02847 0.01265 -0.0158 6.44863E-7 2.77778E-7 6.44863E-7 Z " pathEditMode="relative" rAng="0" ptsTypes="fffff">
                                      <p:cBhvr>
                                        <p:cTn id="2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3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25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2"/>
          <p:cNvGrpSpPr/>
          <p:nvPr/>
        </p:nvGrpSpPr>
        <p:grpSpPr>
          <a:xfrm>
            <a:off x="6967455" y="2754456"/>
            <a:ext cx="2437063" cy="2437389"/>
            <a:chOff x="5215854" y="2007774"/>
            <a:chExt cx="1828360" cy="1828359"/>
          </a:xfrm>
        </p:grpSpPr>
        <p:sp>
          <p:nvSpPr>
            <p:cNvPr id="7" name="Oval 4"/>
            <p:cNvSpPr/>
            <p:nvPr/>
          </p:nvSpPr>
          <p:spPr>
            <a:xfrm>
              <a:off x="5215854" y="2007774"/>
              <a:ext cx="1828360" cy="182835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5710409" y="2502328"/>
              <a:ext cx="839250" cy="839250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61" tIns="60931" rIns="121861" bIns="60931" numCol="1" anchor="t" anchorCtr="0" compatLnSpc="1">
              <a:prstTxWarp prst="textNoShape">
                <a:avLst/>
              </a:prstTxWarp>
            </a:bodyPr>
            <a:lstStyle/>
            <a:p>
              <a:pPr defTabSz="1375020"/>
              <a:endParaRPr lang="en-US" sz="2665" dirty="0">
                <a:solidFill>
                  <a:srgbClr val="262626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cxnSp>
        <p:nvCxnSpPr>
          <p:cNvPr id="10" name="Straight Connector 13"/>
          <p:cNvCxnSpPr/>
          <p:nvPr/>
        </p:nvCxnSpPr>
        <p:spPr>
          <a:xfrm rot="10800000" flipV="1">
            <a:off x="9411285" y="3972213"/>
            <a:ext cx="884395" cy="1881"/>
          </a:xfrm>
          <a:prstGeom prst="line">
            <a:avLst/>
          </a:prstGeom>
          <a:ln w="19050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4"/>
          <p:cNvCxnSpPr/>
          <p:nvPr/>
        </p:nvCxnSpPr>
        <p:spPr>
          <a:xfrm rot="10800000">
            <a:off x="9224030" y="4650073"/>
            <a:ext cx="451223" cy="271001"/>
          </a:xfrm>
          <a:prstGeom prst="line">
            <a:avLst/>
          </a:prstGeom>
          <a:ln w="19050">
            <a:solidFill>
              <a:schemeClr val="accent6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8"/>
          <p:cNvCxnSpPr/>
          <p:nvPr/>
        </p:nvCxnSpPr>
        <p:spPr>
          <a:xfrm rot="10800000" flipV="1">
            <a:off x="9224030" y="3043506"/>
            <a:ext cx="451223" cy="271001"/>
          </a:xfrm>
          <a:prstGeom prst="line">
            <a:avLst/>
          </a:prstGeom>
          <a:ln w="19050">
            <a:solidFill>
              <a:schemeClr val="accent4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7"/>
          <p:cNvGrpSpPr/>
          <p:nvPr/>
        </p:nvGrpSpPr>
        <p:grpSpPr>
          <a:xfrm>
            <a:off x="10306963" y="3430917"/>
            <a:ext cx="1083856" cy="1084003"/>
            <a:chOff x="7721256" y="2515208"/>
            <a:chExt cx="813143" cy="813143"/>
          </a:xfrm>
        </p:grpSpPr>
        <p:sp>
          <p:nvSpPr>
            <p:cNvPr id="14" name="Oval 10"/>
            <p:cNvSpPr/>
            <p:nvPr/>
          </p:nvSpPr>
          <p:spPr>
            <a:xfrm>
              <a:off x="7721256" y="2515208"/>
              <a:ext cx="813143" cy="81314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5" name="Freeform 116"/>
            <p:cNvSpPr>
              <a:spLocks noEditPoints="1"/>
            </p:cNvSpPr>
            <p:nvPr/>
          </p:nvSpPr>
          <p:spPr bwMode="auto">
            <a:xfrm>
              <a:off x="7965481" y="2790855"/>
              <a:ext cx="324692" cy="261848"/>
            </a:xfrm>
            <a:custGeom>
              <a:avLst/>
              <a:gdLst/>
              <a:ahLst/>
              <a:cxnLst>
                <a:cxn ang="0">
                  <a:pos x="55" y="27"/>
                </a:cxn>
                <a:cxn ang="0">
                  <a:pos x="54" y="27"/>
                </a:cxn>
                <a:cxn ang="0">
                  <a:pos x="54" y="27"/>
                </a:cxn>
                <a:cxn ang="0">
                  <a:pos x="53" y="27"/>
                </a:cxn>
                <a:cxn ang="0">
                  <a:pos x="28" y="6"/>
                </a:cxn>
                <a:cxn ang="0">
                  <a:pos x="4" y="27"/>
                </a:cxn>
                <a:cxn ang="0">
                  <a:pos x="3" y="27"/>
                </a:cxn>
                <a:cxn ang="0">
                  <a:pos x="2" y="27"/>
                </a:cxn>
                <a:cxn ang="0">
                  <a:pos x="0" y="24"/>
                </a:cxn>
                <a:cxn ang="0">
                  <a:pos x="0" y="23"/>
                </a:cxn>
                <a:cxn ang="0">
                  <a:pos x="26" y="1"/>
                </a:cxn>
                <a:cxn ang="0">
                  <a:pos x="31" y="1"/>
                </a:cxn>
                <a:cxn ang="0">
                  <a:pos x="40" y="8"/>
                </a:cxn>
                <a:cxn ang="0">
                  <a:pos x="40" y="1"/>
                </a:cxn>
                <a:cxn ang="0">
                  <a:pos x="41" y="0"/>
                </a:cxn>
                <a:cxn ang="0">
                  <a:pos x="48" y="0"/>
                </a:cxn>
                <a:cxn ang="0">
                  <a:pos x="49" y="1"/>
                </a:cxn>
                <a:cxn ang="0">
                  <a:pos x="49" y="16"/>
                </a:cxn>
                <a:cxn ang="0">
                  <a:pos x="57" y="23"/>
                </a:cxn>
                <a:cxn ang="0">
                  <a:pos x="57" y="24"/>
                </a:cxn>
                <a:cxn ang="0">
                  <a:pos x="55" y="27"/>
                </a:cxn>
                <a:cxn ang="0">
                  <a:pos x="49" y="44"/>
                </a:cxn>
                <a:cxn ang="0">
                  <a:pos x="47" y="46"/>
                </a:cxn>
                <a:cxn ang="0">
                  <a:pos x="33" y="46"/>
                </a:cxn>
                <a:cxn ang="0">
                  <a:pos x="33" y="32"/>
                </a:cxn>
                <a:cxn ang="0">
                  <a:pos x="24" y="32"/>
                </a:cxn>
                <a:cxn ang="0">
                  <a:pos x="24" y="46"/>
                </a:cxn>
                <a:cxn ang="0">
                  <a:pos x="10" y="46"/>
                </a:cxn>
                <a:cxn ang="0">
                  <a:pos x="8" y="44"/>
                </a:cxn>
                <a:cxn ang="0">
                  <a:pos x="8" y="27"/>
                </a:cxn>
                <a:cxn ang="0">
                  <a:pos x="8" y="26"/>
                </a:cxn>
                <a:cxn ang="0">
                  <a:pos x="28" y="9"/>
                </a:cxn>
                <a:cxn ang="0">
                  <a:pos x="49" y="26"/>
                </a:cxn>
                <a:cxn ang="0">
                  <a:pos x="49" y="27"/>
                </a:cxn>
                <a:cxn ang="0">
                  <a:pos x="49" y="44"/>
                </a:cxn>
              </a:cxnLst>
              <a:rect l="0" t="0" r="r" b="b"/>
              <a:pathLst>
                <a:path w="57" h="46">
                  <a:moveTo>
                    <a:pt x="55" y="27"/>
                  </a:moveTo>
                  <a:cubicBezTo>
                    <a:pt x="55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3" y="27"/>
                    <a:pt x="53" y="2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0" y="2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30" y="0"/>
                    <a:pt x="31" y="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0"/>
                    <a:pt x="4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9" y="0"/>
                    <a:pt x="49" y="1"/>
                    <a:pt x="49" y="1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4"/>
                    <a:pt x="57" y="24"/>
                  </a:cubicBezTo>
                  <a:lnTo>
                    <a:pt x="55" y="27"/>
                  </a:lnTo>
                  <a:close/>
                  <a:moveTo>
                    <a:pt x="49" y="44"/>
                  </a:moveTo>
                  <a:cubicBezTo>
                    <a:pt x="49" y="45"/>
                    <a:pt x="48" y="46"/>
                    <a:pt x="47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8" y="45"/>
                    <a:pt x="8" y="4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6"/>
                    <a:pt x="8" y="26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7"/>
                    <a:pt x="49" y="27"/>
                  </a:cubicBezTo>
                  <a:lnTo>
                    <a:pt x="49" y="4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61" tIns="60931" rIns="121861" bIns="60931" numCol="1" anchor="t" anchorCtr="0" compatLnSpc="1">
              <a:prstTxWarp prst="textNoShape">
                <a:avLst/>
              </a:prstTxWarp>
            </a:bodyPr>
            <a:lstStyle/>
            <a:p>
              <a:pPr defTabSz="1375020"/>
              <a:endParaRPr lang="en-US" sz="2665" dirty="0">
                <a:solidFill>
                  <a:srgbClr val="262626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6" name="Group 30"/>
          <p:cNvGrpSpPr/>
          <p:nvPr/>
        </p:nvGrpSpPr>
        <p:grpSpPr>
          <a:xfrm>
            <a:off x="4890428" y="2277141"/>
            <a:ext cx="1533693" cy="1533900"/>
            <a:chOff x="3726708" y="1703104"/>
            <a:chExt cx="1150625" cy="1150625"/>
          </a:xfrm>
        </p:grpSpPr>
        <p:sp>
          <p:nvSpPr>
            <p:cNvPr id="17" name="Oval 9"/>
            <p:cNvSpPr/>
            <p:nvPr/>
          </p:nvSpPr>
          <p:spPr>
            <a:xfrm>
              <a:off x="3726708" y="1703104"/>
              <a:ext cx="1150625" cy="11506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8" name="Freeform 57"/>
            <p:cNvSpPr>
              <a:spLocks noEditPoints="1"/>
            </p:cNvSpPr>
            <p:nvPr/>
          </p:nvSpPr>
          <p:spPr bwMode="auto">
            <a:xfrm>
              <a:off x="4080721" y="2057117"/>
              <a:ext cx="442599" cy="442599"/>
            </a:xfrm>
            <a:custGeom>
              <a:avLst/>
              <a:gdLst/>
              <a:ahLst/>
              <a:cxnLst>
                <a:cxn ang="0">
                  <a:pos x="55" y="31"/>
                </a:cxn>
                <a:cxn ang="0">
                  <a:pos x="54" y="33"/>
                </a:cxn>
                <a:cxn ang="0">
                  <a:pos x="47" y="34"/>
                </a:cxn>
                <a:cxn ang="0">
                  <a:pos x="46" y="37"/>
                </a:cxn>
                <a:cxn ang="0">
                  <a:pos x="49" y="42"/>
                </a:cxn>
                <a:cxn ang="0">
                  <a:pos x="50" y="43"/>
                </a:cxn>
                <a:cxn ang="0">
                  <a:pos x="49" y="44"/>
                </a:cxn>
                <a:cxn ang="0">
                  <a:pos x="43" y="50"/>
                </a:cxn>
                <a:cxn ang="0">
                  <a:pos x="42" y="50"/>
                </a:cxn>
                <a:cxn ang="0">
                  <a:pos x="37" y="46"/>
                </a:cxn>
                <a:cxn ang="0">
                  <a:pos x="33" y="47"/>
                </a:cxn>
                <a:cxn ang="0">
                  <a:pos x="32" y="54"/>
                </a:cxn>
                <a:cxn ang="0">
                  <a:pos x="31" y="55"/>
                </a:cxn>
                <a:cxn ang="0">
                  <a:pos x="23" y="55"/>
                </a:cxn>
                <a:cxn ang="0">
                  <a:pos x="22" y="54"/>
                </a:cxn>
                <a:cxn ang="0">
                  <a:pos x="21" y="47"/>
                </a:cxn>
                <a:cxn ang="0">
                  <a:pos x="18" y="46"/>
                </a:cxn>
                <a:cxn ang="0">
                  <a:pos x="13" y="50"/>
                </a:cxn>
                <a:cxn ang="0">
                  <a:pos x="12" y="50"/>
                </a:cxn>
                <a:cxn ang="0">
                  <a:pos x="11" y="50"/>
                </a:cxn>
                <a:cxn ang="0">
                  <a:pos x="5" y="44"/>
                </a:cxn>
                <a:cxn ang="0">
                  <a:pos x="5" y="43"/>
                </a:cxn>
                <a:cxn ang="0">
                  <a:pos x="5" y="42"/>
                </a:cxn>
                <a:cxn ang="0">
                  <a:pos x="9" y="37"/>
                </a:cxn>
                <a:cxn ang="0">
                  <a:pos x="7" y="33"/>
                </a:cxn>
                <a:cxn ang="0">
                  <a:pos x="1" y="33"/>
                </a:cxn>
                <a:cxn ang="0">
                  <a:pos x="0" y="31"/>
                </a:cxn>
                <a:cxn ang="0">
                  <a:pos x="0" y="23"/>
                </a:cxn>
                <a:cxn ang="0">
                  <a:pos x="1" y="22"/>
                </a:cxn>
                <a:cxn ang="0">
                  <a:pos x="7" y="21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2" y="5"/>
                </a:cxn>
                <a:cxn ang="0">
                  <a:pos x="13" y="5"/>
                </a:cxn>
                <a:cxn ang="0">
                  <a:pos x="18" y="9"/>
                </a:cxn>
                <a:cxn ang="0">
                  <a:pos x="21" y="8"/>
                </a:cxn>
                <a:cxn ang="0">
                  <a:pos x="22" y="1"/>
                </a:cxn>
                <a:cxn ang="0">
                  <a:pos x="23" y="0"/>
                </a:cxn>
                <a:cxn ang="0">
                  <a:pos x="31" y="0"/>
                </a:cxn>
                <a:cxn ang="0">
                  <a:pos x="32" y="1"/>
                </a:cxn>
                <a:cxn ang="0">
                  <a:pos x="33" y="8"/>
                </a:cxn>
                <a:cxn ang="0">
                  <a:pos x="37" y="9"/>
                </a:cxn>
                <a:cxn ang="0">
                  <a:pos x="42" y="5"/>
                </a:cxn>
                <a:cxn ang="0">
                  <a:pos x="43" y="5"/>
                </a:cxn>
                <a:cxn ang="0">
                  <a:pos x="43" y="5"/>
                </a:cxn>
                <a:cxn ang="0">
                  <a:pos x="49" y="11"/>
                </a:cxn>
                <a:cxn ang="0">
                  <a:pos x="50" y="12"/>
                </a:cxn>
                <a:cxn ang="0">
                  <a:pos x="49" y="13"/>
                </a:cxn>
                <a:cxn ang="0">
                  <a:pos x="46" y="18"/>
                </a:cxn>
                <a:cxn ang="0">
                  <a:pos x="47" y="21"/>
                </a:cxn>
                <a:cxn ang="0">
                  <a:pos x="54" y="22"/>
                </a:cxn>
                <a:cxn ang="0">
                  <a:pos x="55" y="23"/>
                </a:cxn>
                <a:cxn ang="0">
                  <a:pos x="55" y="31"/>
                </a:cxn>
                <a:cxn ang="0">
                  <a:pos x="27" y="18"/>
                </a:cxn>
                <a:cxn ang="0">
                  <a:pos x="18" y="27"/>
                </a:cxn>
                <a:cxn ang="0">
                  <a:pos x="27" y="36"/>
                </a:cxn>
                <a:cxn ang="0">
                  <a:pos x="36" y="27"/>
                </a:cxn>
                <a:cxn ang="0">
                  <a:pos x="27" y="18"/>
                </a:cxn>
              </a:cxnLst>
              <a:rect l="0" t="0" r="r" b="b"/>
              <a:pathLst>
                <a:path w="55" h="55">
                  <a:moveTo>
                    <a:pt x="55" y="31"/>
                  </a:moveTo>
                  <a:cubicBezTo>
                    <a:pt x="55" y="32"/>
                    <a:pt x="54" y="33"/>
                    <a:pt x="54" y="33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6" y="36"/>
                    <a:pt x="46" y="37"/>
                  </a:cubicBezTo>
                  <a:cubicBezTo>
                    <a:pt x="47" y="39"/>
                    <a:pt x="48" y="40"/>
                    <a:pt x="49" y="42"/>
                  </a:cubicBezTo>
                  <a:cubicBezTo>
                    <a:pt x="50" y="42"/>
                    <a:pt x="50" y="42"/>
                    <a:pt x="50" y="43"/>
                  </a:cubicBezTo>
                  <a:cubicBezTo>
                    <a:pt x="50" y="43"/>
                    <a:pt x="50" y="43"/>
                    <a:pt x="49" y="44"/>
                  </a:cubicBezTo>
                  <a:cubicBezTo>
                    <a:pt x="49" y="45"/>
                    <a:pt x="44" y="50"/>
                    <a:pt x="43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6" y="46"/>
                    <a:pt x="35" y="47"/>
                    <a:pt x="33" y="47"/>
                  </a:cubicBezTo>
                  <a:cubicBezTo>
                    <a:pt x="33" y="49"/>
                    <a:pt x="33" y="52"/>
                    <a:pt x="32" y="54"/>
                  </a:cubicBezTo>
                  <a:cubicBezTo>
                    <a:pt x="32" y="54"/>
                    <a:pt x="32" y="55"/>
                    <a:pt x="3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2" y="54"/>
                    <a:pt x="22" y="54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0" y="47"/>
                    <a:pt x="19" y="46"/>
                    <a:pt x="18" y="46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" y="48"/>
                    <a:pt x="7" y="46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0"/>
                    <a:pt x="8" y="39"/>
                    <a:pt x="9" y="37"/>
                  </a:cubicBezTo>
                  <a:cubicBezTo>
                    <a:pt x="8" y="36"/>
                    <a:pt x="8" y="35"/>
                    <a:pt x="7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0"/>
                    <a:pt x="8" y="19"/>
                    <a:pt x="9" y="18"/>
                  </a:cubicBezTo>
                  <a:cubicBezTo>
                    <a:pt x="8" y="16"/>
                    <a:pt x="6" y="14"/>
                    <a:pt x="5" y="13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6" y="10"/>
                    <a:pt x="11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8"/>
                    <a:pt x="20" y="8"/>
                    <a:pt x="21" y="8"/>
                  </a:cubicBezTo>
                  <a:cubicBezTo>
                    <a:pt x="21" y="5"/>
                    <a:pt x="21" y="3"/>
                    <a:pt x="22" y="1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0"/>
                    <a:pt x="32" y="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6" y="8"/>
                    <a:pt x="37" y="9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5" y="7"/>
                    <a:pt x="48" y="9"/>
                    <a:pt x="49" y="11"/>
                  </a:cubicBezTo>
                  <a:cubicBezTo>
                    <a:pt x="50" y="11"/>
                    <a:pt x="50" y="12"/>
                    <a:pt x="50" y="12"/>
                  </a:cubicBezTo>
                  <a:cubicBezTo>
                    <a:pt x="50" y="12"/>
                    <a:pt x="49" y="13"/>
                    <a:pt x="49" y="13"/>
                  </a:cubicBezTo>
                  <a:cubicBezTo>
                    <a:pt x="48" y="14"/>
                    <a:pt x="47" y="16"/>
                    <a:pt x="46" y="18"/>
                  </a:cubicBezTo>
                  <a:cubicBezTo>
                    <a:pt x="46" y="19"/>
                    <a:pt x="47" y="20"/>
                    <a:pt x="47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5" y="23"/>
                  </a:cubicBezTo>
                  <a:lnTo>
                    <a:pt x="55" y="31"/>
                  </a:lnTo>
                  <a:close/>
                  <a:moveTo>
                    <a:pt x="27" y="18"/>
                  </a:moveTo>
                  <a:cubicBezTo>
                    <a:pt x="22" y="18"/>
                    <a:pt x="18" y="22"/>
                    <a:pt x="18" y="27"/>
                  </a:cubicBezTo>
                  <a:cubicBezTo>
                    <a:pt x="18" y="32"/>
                    <a:pt x="22" y="36"/>
                    <a:pt x="27" y="36"/>
                  </a:cubicBezTo>
                  <a:cubicBezTo>
                    <a:pt x="32" y="36"/>
                    <a:pt x="36" y="32"/>
                    <a:pt x="36" y="27"/>
                  </a:cubicBezTo>
                  <a:cubicBezTo>
                    <a:pt x="36" y="22"/>
                    <a:pt x="32" y="18"/>
                    <a:pt x="27" y="18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61" tIns="60931" rIns="121861" bIns="60931" numCol="1" anchor="t" anchorCtr="0" compatLnSpc="1">
              <a:prstTxWarp prst="textNoShape">
                <a:avLst/>
              </a:prstTxWarp>
            </a:bodyPr>
            <a:lstStyle/>
            <a:p>
              <a:pPr defTabSz="1375020"/>
              <a:endParaRPr lang="en-US" sz="2665" dirty="0">
                <a:solidFill>
                  <a:srgbClr val="262626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13" name="Group 28"/>
          <p:cNvGrpSpPr/>
          <p:nvPr/>
        </p:nvGrpSpPr>
        <p:grpSpPr>
          <a:xfrm>
            <a:off x="5614253" y="3025225"/>
            <a:ext cx="1895595" cy="1895851"/>
            <a:chOff x="4200637" y="2210886"/>
            <a:chExt cx="1422135" cy="1422135"/>
          </a:xfrm>
        </p:grpSpPr>
        <p:sp>
          <p:nvSpPr>
            <p:cNvPr id="20" name="Oval 8"/>
            <p:cNvSpPr/>
            <p:nvPr/>
          </p:nvSpPr>
          <p:spPr>
            <a:xfrm>
              <a:off x="4200637" y="2210886"/>
              <a:ext cx="1422135" cy="14221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1" name="Freeform 152"/>
            <p:cNvSpPr>
              <a:spLocks noEditPoints="1"/>
            </p:cNvSpPr>
            <p:nvPr/>
          </p:nvSpPr>
          <p:spPr bwMode="auto">
            <a:xfrm>
              <a:off x="4573183" y="2609114"/>
              <a:ext cx="677042" cy="625678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61" tIns="60931" rIns="121861" bIns="60931" numCol="1" anchor="t" anchorCtr="0" compatLnSpc="1">
              <a:prstTxWarp prst="textNoShape">
                <a:avLst/>
              </a:prstTxWarp>
            </a:bodyPr>
            <a:lstStyle/>
            <a:p>
              <a:pPr defTabSz="1375020"/>
              <a:endParaRPr lang="en-US" sz="2665" dirty="0">
                <a:solidFill>
                  <a:srgbClr val="262626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16" name="Group 26"/>
          <p:cNvGrpSpPr/>
          <p:nvPr/>
        </p:nvGrpSpPr>
        <p:grpSpPr>
          <a:xfrm>
            <a:off x="9585007" y="2212221"/>
            <a:ext cx="1083856" cy="1084003"/>
            <a:chOff x="7179622" y="1601028"/>
            <a:chExt cx="813143" cy="813143"/>
          </a:xfrm>
        </p:grpSpPr>
        <p:sp>
          <p:nvSpPr>
            <p:cNvPr id="23" name="Oval 5"/>
            <p:cNvSpPr/>
            <p:nvPr/>
          </p:nvSpPr>
          <p:spPr>
            <a:xfrm>
              <a:off x="7179622" y="1601028"/>
              <a:ext cx="813143" cy="81314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4" name="Freeform 245"/>
            <p:cNvSpPr>
              <a:spLocks/>
            </p:cNvSpPr>
            <p:nvPr/>
          </p:nvSpPr>
          <p:spPr bwMode="auto">
            <a:xfrm>
              <a:off x="7402929" y="1824337"/>
              <a:ext cx="366529" cy="366524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61" tIns="60931" rIns="121861" bIns="60931" numCol="1" anchor="t" anchorCtr="0" compatLnSpc="1">
              <a:prstTxWarp prst="textNoShape">
                <a:avLst/>
              </a:prstTxWarp>
            </a:bodyPr>
            <a:lstStyle/>
            <a:p>
              <a:pPr defTabSz="1375020"/>
              <a:endParaRPr lang="en-US" sz="2665" dirty="0">
                <a:solidFill>
                  <a:srgbClr val="262626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19" name="Group 31"/>
          <p:cNvGrpSpPr/>
          <p:nvPr/>
        </p:nvGrpSpPr>
        <p:grpSpPr>
          <a:xfrm>
            <a:off x="9585007" y="4650075"/>
            <a:ext cx="1083856" cy="1084003"/>
            <a:chOff x="7179622" y="3429735"/>
            <a:chExt cx="813143" cy="813143"/>
          </a:xfrm>
        </p:grpSpPr>
        <p:sp>
          <p:nvSpPr>
            <p:cNvPr id="26" name="Oval 11"/>
            <p:cNvSpPr/>
            <p:nvPr/>
          </p:nvSpPr>
          <p:spPr>
            <a:xfrm>
              <a:off x="7179622" y="3429735"/>
              <a:ext cx="813143" cy="81314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7" name="Freeform 105"/>
            <p:cNvSpPr>
              <a:spLocks noEditPoints="1"/>
            </p:cNvSpPr>
            <p:nvPr/>
          </p:nvSpPr>
          <p:spPr bwMode="auto">
            <a:xfrm>
              <a:off x="7421265" y="3673768"/>
              <a:ext cx="329856" cy="325076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61" tIns="60931" rIns="121861" bIns="60931" numCol="1" anchor="t" anchorCtr="0" compatLnSpc="1">
              <a:prstTxWarp prst="textNoShape">
                <a:avLst/>
              </a:prstTxWarp>
            </a:bodyPr>
            <a:lstStyle/>
            <a:p>
              <a:pPr defTabSz="1375020"/>
              <a:endParaRPr lang="en-US" sz="2665" dirty="0">
                <a:solidFill>
                  <a:srgbClr val="9BB955">
                    <a:lumMod val="50000"/>
                  </a:srgb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28" name="Text Placeholder 3"/>
          <p:cNvSpPr txBox="1">
            <a:spLocks/>
          </p:cNvSpPr>
          <p:nvPr/>
        </p:nvSpPr>
        <p:spPr>
          <a:xfrm>
            <a:off x="1865386" y="1830029"/>
            <a:ext cx="3174497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9" name="Freeform 45"/>
          <p:cNvSpPr>
            <a:spLocks noEditPoints="1"/>
          </p:cNvSpPr>
          <p:nvPr/>
        </p:nvSpPr>
        <p:spPr bwMode="auto">
          <a:xfrm>
            <a:off x="1340203" y="1835159"/>
            <a:ext cx="414496" cy="414552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885" tIns="60943" rIns="121885" bIns="60943" numCol="1" anchor="t" anchorCtr="0" compatLnSpc="1">
            <a:prstTxWarp prst="textNoShape">
              <a:avLst/>
            </a:prstTxWarp>
          </a:bodyPr>
          <a:lstStyle/>
          <a:p>
            <a:pPr defTabSz="1375020"/>
            <a:endParaRPr lang="en-US" sz="2665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0" name="Freeform 45"/>
          <p:cNvSpPr>
            <a:spLocks noEditPoints="1"/>
          </p:cNvSpPr>
          <p:nvPr/>
        </p:nvSpPr>
        <p:spPr bwMode="auto">
          <a:xfrm>
            <a:off x="1340203" y="2523361"/>
            <a:ext cx="414496" cy="414552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885" tIns="60943" rIns="121885" bIns="60943" numCol="1" anchor="t" anchorCtr="0" compatLnSpc="1">
            <a:prstTxWarp prst="textNoShape">
              <a:avLst/>
            </a:prstTxWarp>
          </a:bodyPr>
          <a:lstStyle/>
          <a:p>
            <a:pPr defTabSz="1375020"/>
            <a:endParaRPr lang="en-US" sz="2665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1" name="Freeform 45"/>
          <p:cNvSpPr>
            <a:spLocks noEditPoints="1"/>
          </p:cNvSpPr>
          <p:nvPr/>
        </p:nvSpPr>
        <p:spPr bwMode="auto">
          <a:xfrm>
            <a:off x="1340203" y="3254128"/>
            <a:ext cx="414496" cy="414552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885" tIns="60943" rIns="121885" bIns="60943" numCol="1" anchor="t" anchorCtr="0" compatLnSpc="1">
            <a:prstTxWarp prst="textNoShape">
              <a:avLst/>
            </a:prstTxWarp>
          </a:bodyPr>
          <a:lstStyle/>
          <a:p>
            <a:pPr defTabSz="1375020"/>
            <a:endParaRPr lang="en-US" sz="2665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" name="Text Placeholder 3"/>
          <p:cNvSpPr txBox="1">
            <a:spLocks/>
          </p:cNvSpPr>
          <p:nvPr/>
        </p:nvSpPr>
        <p:spPr>
          <a:xfrm>
            <a:off x="1865386" y="2531927"/>
            <a:ext cx="3174497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3" name="Text Placeholder 3"/>
          <p:cNvSpPr txBox="1">
            <a:spLocks/>
          </p:cNvSpPr>
          <p:nvPr/>
        </p:nvSpPr>
        <p:spPr>
          <a:xfrm>
            <a:off x="1865386" y="3189874"/>
            <a:ext cx="3174497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4" name="Freeform 45"/>
          <p:cNvSpPr>
            <a:spLocks noEditPoints="1"/>
          </p:cNvSpPr>
          <p:nvPr/>
        </p:nvSpPr>
        <p:spPr bwMode="auto">
          <a:xfrm>
            <a:off x="1340203" y="4009487"/>
            <a:ext cx="414496" cy="414552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885" tIns="60943" rIns="121885" bIns="60943" numCol="1" anchor="t" anchorCtr="0" compatLnSpc="1">
            <a:prstTxWarp prst="textNoShape">
              <a:avLst/>
            </a:prstTxWarp>
          </a:bodyPr>
          <a:lstStyle/>
          <a:p>
            <a:pPr defTabSz="1375020"/>
            <a:endParaRPr lang="en-US" sz="2665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5" name="Text Placeholder 3"/>
          <p:cNvSpPr txBox="1">
            <a:spLocks/>
          </p:cNvSpPr>
          <p:nvPr/>
        </p:nvSpPr>
        <p:spPr>
          <a:xfrm>
            <a:off x="1865386" y="3945234"/>
            <a:ext cx="3174497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6" name="Freeform 45"/>
          <p:cNvSpPr>
            <a:spLocks noEditPoints="1"/>
          </p:cNvSpPr>
          <p:nvPr/>
        </p:nvSpPr>
        <p:spPr bwMode="auto">
          <a:xfrm>
            <a:off x="1340203" y="4777565"/>
            <a:ext cx="414496" cy="414552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1885" tIns="60943" rIns="121885" bIns="60943" numCol="1" anchor="t" anchorCtr="0" compatLnSpc="1">
            <a:prstTxWarp prst="textNoShape">
              <a:avLst/>
            </a:prstTxWarp>
          </a:bodyPr>
          <a:lstStyle/>
          <a:p>
            <a:pPr defTabSz="1375020"/>
            <a:endParaRPr lang="en-US" sz="2665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7" name="Text Placeholder 3"/>
          <p:cNvSpPr txBox="1">
            <a:spLocks/>
          </p:cNvSpPr>
          <p:nvPr/>
        </p:nvSpPr>
        <p:spPr>
          <a:xfrm>
            <a:off x="1865386" y="4713312"/>
            <a:ext cx="3174497" cy="46782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lvl="0" algn="l">
              <a:spcBef>
                <a:spcPct val="20000"/>
              </a:spcBef>
              <a:defRPr/>
            </a:pP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8" name="Arc 43"/>
          <p:cNvSpPr/>
          <p:nvPr/>
        </p:nvSpPr>
        <p:spPr>
          <a:xfrm rot="19120639">
            <a:off x="7136077" y="2352329"/>
            <a:ext cx="2181097" cy="2181392"/>
          </a:xfrm>
          <a:prstGeom prst="arc">
            <a:avLst/>
          </a:prstGeom>
          <a:ln w="28575">
            <a:solidFill>
              <a:schemeClr val="accent2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1885" tIns="60943" rIns="121885" bIns="60943" rtlCol="0" anchor="ctr"/>
          <a:lstStyle/>
          <a:p>
            <a:pPr algn="ctr" defTabSz="1375020"/>
            <a:endParaRPr lang="en-US" sz="2665" dirty="0">
              <a:solidFill>
                <a:srgbClr val="262626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9" name="Arc 44"/>
          <p:cNvSpPr/>
          <p:nvPr/>
        </p:nvSpPr>
        <p:spPr>
          <a:xfrm rot="13836700" flipH="1">
            <a:off x="5465903" y="3132550"/>
            <a:ext cx="2181392" cy="2181097"/>
          </a:xfrm>
          <a:prstGeom prst="arc">
            <a:avLst/>
          </a:prstGeom>
          <a:ln w="28575">
            <a:solidFill>
              <a:schemeClr val="accent2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1885" tIns="60943" rIns="121885" bIns="60943" rtlCol="0" anchor="ctr"/>
          <a:lstStyle/>
          <a:p>
            <a:pPr algn="ctr" defTabSz="1375020"/>
            <a:endParaRPr lang="en-US" sz="2665" dirty="0">
              <a:solidFill>
                <a:srgbClr val="262626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0" name="Freeform 45"/>
          <p:cNvSpPr>
            <a:spLocks noEditPoints="1"/>
          </p:cNvSpPr>
          <p:nvPr/>
        </p:nvSpPr>
        <p:spPr bwMode="auto">
          <a:xfrm>
            <a:off x="1340203" y="5507317"/>
            <a:ext cx="414496" cy="414552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121885" tIns="60943" rIns="121885" bIns="60943" numCol="1" anchor="t" anchorCtr="0" compatLnSpc="1">
            <a:prstTxWarp prst="textNoShape">
              <a:avLst/>
            </a:prstTxWarp>
          </a:bodyPr>
          <a:lstStyle/>
          <a:p>
            <a:pPr defTabSz="1375020"/>
            <a:endParaRPr lang="en-US" sz="2665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1" name="Text Placeholder 3"/>
          <p:cNvSpPr txBox="1">
            <a:spLocks/>
          </p:cNvSpPr>
          <p:nvPr/>
        </p:nvSpPr>
        <p:spPr>
          <a:xfrm>
            <a:off x="1865386" y="5397569"/>
            <a:ext cx="3174497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2" name="文本框 10">
            <a:extLst>
              <a:ext uri="{FF2B5EF4-FFF2-40B4-BE49-F238E27FC236}">
                <a16:creationId xmlns:a16="http://schemas.microsoft.com/office/drawing/2014/main" id="{F1B2BBE7-1E4D-41AF-A938-F94D8E4B96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43" name="矩形 1">
            <a:extLst>
              <a:ext uri="{FF2B5EF4-FFF2-40B4-BE49-F238E27FC236}">
                <a16:creationId xmlns:a16="http://schemas.microsoft.com/office/drawing/2014/main" id="{3D09E78E-CB22-4C18-A8D7-D473369EFB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7668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000"/>
                            </p:stCondLst>
                            <p:childTnLst>
                              <p:par>
                                <p:cTn id="7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000"/>
                            </p:stCondLst>
                            <p:childTnLst>
                              <p:par>
                                <p:cTn id="9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500"/>
                            </p:stCondLst>
                            <p:childTnLst>
                              <p:par>
                                <p:cTn id="10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000"/>
                            </p:stCondLst>
                            <p:childTnLst>
                              <p:par>
                                <p:cTn id="11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 animBg="1"/>
      <p:bldP spid="30" grpId="0" animBg="1"/>
      <p:bldP spid="31" grpId="0" animBg="1"/>
      <p:bldP spid="32" grpId="0"/>
      <p:bldP spid="33" grpId="0"/>
      <p:bldP spid="34" grpId="0" animBg="1"/>
      <p:bldP spid="35" grpId="0"/>
      <p:bldP spid="36" grpId="0" animBg="1"/>
      <p:bldP spid="37" grpId="0"/>
      <p:bldP spid="38" grpId="0" animBg="1"/>
      <p:bldP spid="39" grpId="0" animBg="1"/>
      <p:bldP spid="40" grpId="0" animBg="1"/>
      <p:bldP spid="4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8"/>
          <p:cNvSpPr/>
          <p:nvPr/>
        </p:nvSpPr>
        <p:spPr>
          <a:xfrm>
            <a:off x="1252091" y="2170947"/>
            <a:ext cx="1435212" cy="143565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buClr>
                <a:srgbClr val="000000"/>
              </a:buClr>
              <a:defRPr/>
            </a:pPr>
            <a:endParaRPr lang="zh-CN" altLang="en-US" sz="1733" kern="0" noProof="1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5" name="Pie 7"/>
          <p:cNvSpPr/>
          <p:nvPr/>
        </p:nvSpPr>
        <p:spPr>
          <a:xfrm>
            <a:off x="1250926" y="2170945"/>
            <a:ext cx="1437540" cy="1435656"/>
          </a:xfrm>
          <a:prstGeom prst="pie">
            <a:avLst>
              <a:gd name="adj1" fmla="val 21182150"/>
              <a:gd name="adj2" fmla="val 13472392"/>
            </a:avLst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defRPr/>
            </a:pPr>
            <a:endParaRPr lang="bg-BG" sz="1733" kern="0" dirty="0">
              <a:solidFill>
                <a:schemeClr val="tx1"/>
              </a:solidFill>
              <a:latin typeface="微软雅黑" panose="020B0503020204020204" pitchFamily="34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6" name="Oval 13"/>
          <p:cNvSpPr/>
          <p:nvPr/>
        </p:nvSpPr>
        <p:spPr>
          <a:xfrm>
            <a:off x="1321193" y="2240073"/>
            <a:ext cx="1297000" cy="1297400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buClr>
                <a:srgbClr val="000000"/>
              </a:buClr>
              <a:defRPr/>
            </a:pPr>
            <a:endParaRPr lang="zh-CN" altLang="en-US" sz="1733" kern="0" noProof="1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497737" y="2469807"/>
            <a:ext cx="943912" cy="837936"/>
            <a:chOff x="1662708" y="2278365"/>
            <a:chExt cx="944202" cy="837935"/>
          </a:xfrm>
        </p:grpSpPr>
        <p:sp>
          <p:nvSpPr>
            <p:cNvPr id="8" name="矩形 57"/>
            <p:cNvSpPr>
              <a:spLocks noChangeArrowheads="1"/>
            </p:cNvSpPr>
            <p:nvPr/>
          </p:nvSpPr>
          <p:spPr bwMode="auto">
            <a:xfrm>
              <a:off x="1662708" y="2808523"/>
              <a:ext cx="94420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 defTabSz="914080">
                <a:defRPr/>
              </a:pPr>
              <a:endParaRPr/>
            </a:p>
          </p:txBody>
        </p:sp>
        <p:sp>
          <p:nvSpPr>
            <p:cNvPr id="9" name="矩形 57"/>
            <p:cNvSpPr/>
            <p:nvPr/>
          </p:nvSpPr>
          <p:spPr>
            <a:xfrm>
              <a:off x="1771204" y="2278365"/>
              <a:ext cx="727211" cy="58464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algn="ctr" defTabSz="914080">
                <a:defRPr/>
              </a:pPr>
              <a:r>
                <a:rPr lang="en-US" altLang="en-US" sz="3199" kern="0" noProof="1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65</a:t>
              </a:r>
              <a:endParaRPr lang="en-US" altLang="en-US" sz="3199" kern="0" noProof="1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0" name="矩形 57"/>
          <p:cNvSpPr>
            <a:spLocks noChangeArrowheads="1"/>
          </p:cNvSpPr>
          <p:nvPr/>
        </p:nvSpPr>
        <p:spPr bwMode="auto">
          <a:xfrm>
            <a:off x="1069069" y="3836336"/>
            <a:ext cx="1801257" cy="3385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12" tIns="45705" rIns="91412" bIns="45705">
            <a:spAutoFit/>
          </a:bodyPr>
          <a:lstStyle/>
          <a:p>
            <a:pPr algn="dist">
              <a:buClr>
                <a:prstClr val="white"/>
              </a:buClr>
              <a:defRPr/>
            </a:pPr>
            <a:endParaRPr/>
          </a:p>
        </p:txBody>
      </p:sp>
      <p:sp>
        <p:nvSpPr>
          <p:cNvPr id="11" name="文本框 40"/>
          <p:cNvSpPr txBox="1"/>
          <p:nvPr/>
        </p:nvSpPr>
        <p:spPr>
          <a:xfrm>
            <a:off x="595417" y="4465195"/>
            <a:ext cx="2748555" cy="469714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defRPr/>
            </a:pPr>
            <a:endParaRPr/>
          </a:p>
        </p:txBody>
      </p:sp>
      <p:sp>
        <p:nvSpPr>
          <p:cNvPr id="13" name="Oval 8"/>
          <p:cNvSpPr/>
          <p:nvPr/>
        </p:nvSpPr>
        <p:spPr>
          <a:xfrm>
            <a:off x="4002962" y="2170947"/>
            <a:ext cx="1435212" cy="143565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buClr>
                <a:srgbClr val="000000"/>
              </a:buClr>
              <a:defRPr/>
            </a:pPr>
            <a:endParaRPr lang="zh-CN" altLang="en-US" sz="1733" kern="0" noProof="1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4" name="Pie 7"/>
          <p:cNvSpPr/>
          <p:nvPr/>
        </p:nvSpPr>
        <p:spPr>
          <a:xfrm>
            <a:off x="4001795" y="2170945"/>
            <a:ext cx="1437540" cy="1435656"/>
          </a:xfrm>
          <a:prstGeom prst="pie">
            <a:avLst>
              <a:gd name="adj1" fmla="val 7669201"/>
              <a:gd name="adj2" fmla="val 134723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defRPr/>
            </a:pPr>
            <a:endParaRPr lang="bg-BG" sz="1733" kern="0" dirty="0">
              <a:solidFill>
                <a:schemeClr val="tx1"/>
              </a:solidFill>
              <a:latin typeface="微软雅黑" panose="020B0503020204020204" pitchFamily="34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Oval 13"/>
          <p:cNvSpPr/>
          <p:nvPr/>
        </p:nvSpPr>
        <p:spPr>
          <a:xfrm>
            <a:off x="4072064" y="2240073"/>
            <a:ext cx="1297000" cy="12974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buClr>
                <a:srgbClr val="000000"/>
              </a:buClr>
              <a:defRPr/>
            </a:pPr>
            <a:endParaRPr lang="zh-CN" altLang="en-US" sz="1733" kern="0" noProof="1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48608" y="2469805"/>
            <a:ext cx="943912" cy="848259"/>
            <a:chOff x="1662708" y="2278365"/>
            <a:chExt cx="944202" cy="848258"/>
          </a:xfrm>
        </p:grpSpPr>
        <p:sp>
          <p:nvSpPr>
            <p:cNvPr id="17" name="矩形 57"/>
            <p:cNvSpPr>
              <a:spLocks noChangeArrowheads="1"/>
            </p:cNvSpPr>
            <p:nvPr/>
          </p:nvSpPr>
          <p:spPr bwMode="auto">
            <a:xfrm>
              <a:off x="1662708" y="2808523"/>
              <a:ext cx="944202" cy="31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 defTabSz="914080">
                <a:defRPr/>
              </a:pPr>
              <a:endParaRPr/>
            </a:p>
          </p:txBody>
        </p:sp>
        <p:sp>
          <p:nvSpPr>
            <p:cNvPr id="18" name="矩形 57"/>
            <p:cNvSpPr/>
            <p:nvPr/>
          </p:nvSpPr>
          <p:spPr>
            <a:xfrm>
              <a:off x="1771204" y="2278365"/>
              <a:ext cx="727211" cy="64620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algn="ctr" defTabSz="914080">
                <a:defRPr/>
              </a:pPr>
              <a:r>
                <a:rPr lang="en-US" altLang="en-US" sz="3599" kern="0" noProof="1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25</a:t>
              </a:r>
              <a:endParaRPr lang="en-US" altLang="en-US" sz="3599" kern="0" noProof="1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9" name="矩形 57"/>
          <p:cNvSpPr>
            <a:spLocks noChangeArrowheads="1"/>
          </p:cNvSpPr>
          <p:nvPr/>
        </p:nvSpPr>
        <p:spPr bwMode="auto">
          <a:xfrm>
            <a:off x="3819940" y="3836336"/>
            <a:ext cx="1801257" cy="3385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12" tIns="45705" rIns="91412" bIns="45705">
            <a:spAutoFit/>
          </a:bodyPr>
          <a:lstStyle/>
          <a:p>
            <a:pPr algn="dist">
              <a:buClr>
                <a:prstClr val="white"/>
              </a:buClr>
              <a:defRPr/>
            </a:pPr>
            <a:endParaRPr/>
          </a:p>
        </p:txBody>
      </p:sp>
      <p:sp>
        <p:nvSpPr>
          <p:cNvPr id="20" name="文本框 40"/>
          <p:cNvSpPr txBox="1"/>
          <p:nvPr/>
        </p:nvSpPr>
        <p:spPr>
          <a:xfrm>
            <a:off x="3346288" y="4465195"/>
            <a:ext cx="2748555" cy="469714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defRPr/>
            </a:pPr>
            <a:endParaRPr/>
          </a:p>
        </p:txBody>
      </p:sp>
      <p:sp>
        <p:nvSpPr>
          <p:cNvPr id="22" name="Oval 8"/>
          <p:cNvSpPr/>
          <p:nvPr/>
        </p:nvSpPr>
        <p:spPr>
          <a:xfrm>
            <a:off x="6753831" y="2170947"/>
            <a:ext cx="1435212" cy="143565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buClr>
                <a:srgbClr val="000000"/>
              </a:buClr>
              <a:defRPr/>
            </a:pPr>
            <a:endParaRPr lang="zh-CN" altLang="en-US" sz="1733" kern="0" noProof="1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3" name="Pie 7"/>
          <p:cNvSpPr/>
          <p:nvPr/>
        </p:nvSpPr>
        <p:spPr>
          <a:xfrm>
            <a:off x="6752667" y="2170945"/>
            <a:ext cx="1437540" cy="1435656"/>
          </a:xfrm>
          <a:prstGeom prst="pie">
            <a:avLst>
              <a:gd name="adj1" fmla="val 17889726"/>
              <a:gd name="adj2" fmla="val 134723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defRPr/>
            </a:pPr>
            <a:endParaRPr lang="bg-BG" sz="1733" kern="0" dirty="0">
              <a:solidFill>
                <a:schemeClr val="tx1"/>
              </a:solidFill>
              <a:latin typeface="微软雅黑" panose="020B0503020204020204" pitchFamily="34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4" name="Oval 13"/>
          <p:cNvSpPr/>
          <p:nvPr/>
        </p:nvSpPr>
        <p:spPr>
          <a:xfrm>
            <a:off x="6822936" y="2240073"/>
            <a:ext cx="1297000" cy="1297400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buClr>
                <a:srgbClr val="000000"/>
              </a:buClr>
              <a:defRPr/>
            </a:pPr>
            <a:endParaRPr lang="zh-CN" altLang="en-US" sz="1733" kern="0" noProof="1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999480" y="2469807"/>
            <a:ext cx="943912" cy="837936"/>
            <a:chOff x="1662708" y="2278365"/>
            <a:chExt cx="944202" cy="837935"/>
          </a:xfrm>
        </p:grpSpPr>
        <p:sp>
          <p:nvSpPr>
            <p:cNvPr id="26" name="矩形 57"/>
            <p:cNvSpPr>
              <a:spLocks noChangeArrowheads="1"/>
            </p:cNvSpPr>
            <p:nvPr/>
          </p:nvSpPr>
          <p:spPr bwMode="auto">
            <a:xfrm>
              <a:off x="1662708" y="2808523"/>
              <a:ext cx="94420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 defTabSz="914080">
                <a:defRPr/>
              </a:pPr>
              <a:endParaRPr/>
            </a:p>
          </p:txBody>
        </p:sp>
        <p:sp>
          <p:nvSpPr>
            <p:cNvPr id="27" name="矩形 57"/>
            <p:cNvSpPr/>
            <p:nvPr/>
          </p:nvSpPr>
          <p:spPr>
            <a:xfrm>
              <a:off x="1771204" y="2278365"/>
              <a:ext cx="727211" cy="58464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algn="ctr" defTabSz="914080">
                <a:defRPr/>
              </a:pPr>
              <a:r>
                <a:rPr lang="en-US" altLang="en-US" sz="3199" kern="0" noProof="1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85</a:t>
              </a:r>
              <a:endParaRPr lang="en-US" altLang="en-US" sz="3199" kern="0" noProof="1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28" name="矩形 57"/>
          <p:cNvSpPr>
            <a:spLocks noChangeArrowheads="1"/>
          </p:cNvSpPr>
          <p:nvPr/>
        </p:nvSpPr>
        <p:spPr bwMode="auto">
          <a:xfrm>
            <a:off x="6570810" y="3836336"/>
            <a:ext cx="1801257" cy="3385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12" tIns="45705" rIns="91412" bIns="45705">
            <a:spAutoFit/>
          </a:bodyPr>
          <a:lstStyle/>
          <a:p>
            <a:pPr algn="dist">
              <a:buClr>
                <a:prstClr val="white"/>
              </a:buClr>
              <a:defRPr/>
            </a:pPr>
            <a:endParaRPr/>
          </a:p>
        </p:txBody>
      </p:sp>
      <p:sp>
        <p:nvSpPr>
          <p:cNvPr id="29" name="文本框 40"/>
          <p:cNvSpPr txBox="1"/>
          <p:nvPr/>
        </p:nvSpPr>
        <p:spPr>
          <a:xfrm>
            <a:off x="6097160" y="4465195"/>
            <a:ext cx="2748555" cy="469714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defRPr/>
            </a:pPr>
            <a:endParaRPr/>
          </a:p>
        </p:txBody>
      </p:sp>
      <p:sp>
        <p:nvSpPr>
          <p:cNvPr id="31" name="Oval 8"/>
          <p:cNvSpPr/>
          <p:nvPr/>
        </p:nvSpPr>
        <p:spPr>
          <a:xfrm>
            <a:off x="9504703" y="2170947"/>
            <a:ext cx="1435212" cy="143565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buClr>
                <a:srgbClr val="000000"/>
              </a:buClr>
              <a:defRPr/>
            </a:pPr>
            <a:endParaRPr lang="zh-CN" altLang="en-US" sz="1733" kern="0" noProof="1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" name="Pie 7"/>
          <p:cNvSpPr/>
          <p:nvPr/>
        </p:nvSpPr>
        <p:spPr>
          <a:xfrm>
            <a:off x="9503535" y="2170945"/>
            <a:ext cx="1437540" cy="1435656"/>
          </a:xfrm>
          <a:prstGeom prst="pie">
            <a:avLst>
              <a:gd name="adj1" fmla="val 2557547"/>
              <a:gd name="adj2" fmla="val 134723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defRPr/>
            </a:pPr>
            <a:endParaRPr lang="bg-BG" sz="1733" kern="0" dirty="0">
              <a:solidFill>
                <a:schemeClr val="tx1"/>
              </a:solidFill>
              <a:latin typeface="微软雅黑" panose="020B0503020204020204" pitchFamily="34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3" name="Oval 13"/>
          <p:cNvSpPr/>
          <p:nvPr/>
        </p:nvSpPr>
        <p:spPr>
          <a:xfrm>
            <a:off x="9573805" y="2240073"/>
            <a:ext cx="1297000" cy="12974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 defTabSz="914080">
              <a:buClr>
                <a:srgbClr val="000000"/>
              </a:buClr>
              <a:defRPr/>
            </a:pPr>
            <a:endParaRPr lang="zh-CN" altLang="en-US" sz="1733" kern="0" noProof="1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9750349" y="2469807"/>
            <a:ext cx="943912" cy="848259"/>
            <a:chOff x="1662708" y="2278365"/>
            <a:chExt cx="944202" cy="848258"/>
          </a:xfrm>
        </p:grpSpPr>
        <p:sp>
          <p:nvSpPr>
            <p:cNvPr id="35" name="矩形 57"/>
            <p:cNvSpPr>
              <a:spLocks noChangeArrowheads="1"/>
            </p:cNvSpPr>
            <p:nvPr/>
          </p:nvSpPr>
          <p:spPr bwMode="auto">
            <a:xfrm>
              <a:off x="1662708" y="2808523"/>
              <a:ext cx="944202" cy="31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 defTabSz="914080">
                <a:defRPr/>
              </a:pPr>
              <a:endParaRPr/>
            </a:p>
          </p:txBody>
        </p:sp>
        <p:sp>
          <p:nvSpPr>
            <p:cNvPr id="36" name="矩形 57"/>
            <p:cNvSpPr/>
            <p:nvPr/>
          </p:nvSpPr>
          <p:spPr>
            <a:xfrm>
              <a:off x="1771204" y="2278365"/>
              <a:ext cx="727211" cy="58464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algn="ctr" defTabSz="914080">
                <a:defRPr/>
              </a:pPr>
              <a:r>
                <a:rPr lang="en-US" altLang="en-US" sz="3199" kern="0" noProof="1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30</a:t>
              </a:r>
              <a:endParaRPr lang="en-US" altLang="en-US" sz="3199" kern="0" noProof="1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37" name="矩形 57"/>
          <p:cNvSpPr>
            <a:spLocks noChangeArrowheads="1"/>
          </p:cNvSpPr>
          <p:nvPr/>
        </p:nvSpPr>
        <p:spPr bwMode="auto">
          <a:xfrm>
            <a:off x="9321680" y="3836336"/>
            <a:ext cx="1801257" cy="3385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12" tIns="45705" rIns="91412" bIns="45705">
            <a:spAutoFit/>
          </a:bodyPr>
          <a:lstStyle/>
          <a:p>
            <a:pPr algn="dist">
              <a:buClr>
                <a:prstClr val="white"/>
              </a:buClr>
              <a:defRPr/>
            </a:pPr>
            <a:endParaRPr/>
          </a:p>
        </p:txBody>
      </p:sp>
      <p:sp>
        <p:nvSpPr>
          <p:cNvPr id="38" name="文本框 40"/>
          <p:cNvSpPr txBox="1"/>
          <p:nvPr/>
        </p:nvSpPr>
        <p:spPr>
          <a:xfrm>
            <a:off x="8848029" y="4465195"/>
            <a:ext cx="2748555" cy="469714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defRPr/>
            </a:pPr>
            <a:endParaRPr/>
          </a:p>
        </p:txBody>
      </p:sp>
      <p:sp>
        <p:nvSpPr>
          <p:cNvPr id="39" name="文本框 10">
            <a:extLst>
              <a:ext uri="{FF2B5EF4-FFF2-40B4-BE49-F238E27FC236}">
                <a16:creationId xmlns:a16="http://schemas.microsoft.com/office/drawing/2014/main" id="{44836020-FA62-48F8-A96E-379A9E6EBE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40" name="矩形 1">
            <a:extLst>
              <a:ext uri="{FF2B5EF4-FFF2-40B4-BE49-F238E27FC236}">
                <a16:creationId xmlns:a16="http://schemas.microsoft.com/office/drawing/2014/main" id="{E4E5FB8E-CD9E-48AA-96B1-EE128D489D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292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0" grpId="0" animBg="1"/>
      <p:bldP spid="11" grpId="0"/>
      <p:bldP spid="13" grpId="0" animBg="1"/>
      <p:bldP spid="14" grpId="0" animBg="1"/>
      <p:bldP spid="15" grpId="0" animBg="1"/>
      <p:bldP spid="19" grpId="0" animBg="1"/>
      <p:bldP spid="20" grpId="0"/>
      <p:bldP spid="22" grpId="0" animBg="1"/>
      <p:bldP spid="23" grpId="0" animBg="1"/>
      <p:bldP spid="24" grpId="0" animBg="1"/>
      <p:bldP spid="28" grpId="0" animBg="1"/>
      <p:bldP spid="29" grpId="0"/>
      <p:bldP spid="31" grpId="0" animBg="1"/>
      <p:bldP spid="32" grpId="0" animBg="1"/>
      <p:bldP spid="33" grpId="0" animBg="1"/>
      <p:bldP spid="37" grpId="0" animBg="1"/>
      <p:bldP spid="3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0cd64ff8-5b4f-4f51-8f73-e86e732b14d0"/>
          <p:cNvGrpSpPr>
            <a:grpSpLocks noChangeAspect="1"/>
          </p:cNvGrpSpPr>
          <p:nvPr/>
        </p:nvGrpSpPr>
        <p:grpSpPr>
          <a:xfrm>
            <a:off x="1674263" y="1840557"/>
            <a:ext cx="8770452" cy="3693433"/>
            <a:chOff x="1596776" y="2275454"/>
            <a:chExt cx="8770452" cy="3693433"/>
          </a:xfrm>
        </p:grpSpPr>
        <p:grpSp>
          <p:nvGrpSpPr>
            <p:cNvPr id="4" name="组合 3"/>
            <p:cNvGrpSpPr/>
            <p:nvPr/>
          </p:nvGrpSpPr>
          <p:grpSpPr>
            <a:xfrm>
              <a:off x="5496828" y="2533907"/>
              <a:ext cx="2432204" cy="2432204"/>
              <a:chOff x="14382607" y="3858443"/>
              <a:chExt cx="4864408" cy="4864408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14791898" y="4248047"/>
                <a:ext cx="4144194" cy="4144194"/>
              </a:xfrm>
              <a:prstGeom prst="ellipse">
                <a:avLst/>
              </a:prstGeom>
              <a:solidFill>
                <a:schemeClr val="accent2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14382607" y="3858443"/>
                <a:ext cx="4864408" cy="4864408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5205875" y="3921302"/>
              <a:ext cx="1475152" cy="1475152"/>
              <a:chOff x="13800701" y="6633228"/>
              <a:chExt cx="2950304" cy="2950304"/>
            </a:xfrm>
          </p:grpSpPr>
          <p:sp>
            <p:nvSpPr>
              <p:cNvPr id="24" name="椭圆 23"/>
              <p:cNvSpPr/>
              <p:nvPr/>
            </p:nvSpPr>
            <p:spPr>
              <a:xfrm>
                <a:off x="14047153" y="6850109"/>
                <a:ext cx="2513488" cy="2513488"/>
              </a:xfrm>
              <a:prstGeom prst="ellipse">
                <a:avLst/>
              </a:prstGeom>
              <a:solidFill>
                <a:schemeClr val="accent3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13800701" y="6633228"/>
                <a:ext cx="2950304" cy="2950304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4326581" y="2949820"/>
              <a:ext cx="2045469" cy="2045469"/>
              <a:chOff x="12042112" y="4690267"/>
              <a:chExt cx="4090937" cy="4090937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12384220" y="4995355"/>
                <a:ext cx="3485242" cy="3485242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12042112" y="4690267"/>
                <a:ext cx="4090937" cy="4090937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 flipH="1">
              <a:off x="6826941" y="2408336"/>
              <a:ext cx="583563" cy="1171813"/>
            </a:xfrm>
            <a:prstGeom prst="line">
              <a:avLst/>
            </a:prstGeom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7362536" y="2385007"/>
              <a:ext cx="95935" cy="95935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9" name="文本框 55"/>
            <p:cNvSpPr txBox="1"/>
            <p:nvPr/>
          </p:nvSpPr>
          <p:spPr>
            <a:xfrm>
              <a:off x="7485482" y="2275454"/>
              <a:ext cx="1222556" cy="323165"/>
            </a:xfrm>
            <a:prstGeom prst="rect">
              <a:avLst/>
            </a:prstGeom>
            <a:noFill/>
          </p:spPr>
          <p:txBody>
            <a:bodyPr wrap="square">
              <a:normAutofit fontScale="92500" lnSpcReduction="20000"/>
            </a:bodyPr>
            <a:lstStyle/>
            <a:p>
              <a:endParaRPr/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498858" y="2815836"/>
              <a:ext cx="738213" cy="96428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椭圆 10"/>
            <p:cNvSpPr/>
            <p:nvPr/>
          </p:nvSpPr>
          <p:spPr>
            <a:xfrm>
              <a:off x="4442928" y="2746720"/>
              <a:ext cx="95935" cy="9593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2" name="文本框 61"/>
            <p:cNvSpPr txBox="1"/>
            <p:nvPr/>
          </p:nvSpPr>
          <p:spPr>
            <a:xfrm>
              <a:off x="3159865" y="2620882"/>
              <a:ext cx="1222556" cy="323165"/>
            </a:xfrm>
            <a:prstGeom prst="rect">
              <a:avLst/>
            </a:prstGeom>
            <a:noFill/>
          </p:spPr>
          <p:txBody>
            <a:bodyPr wrap="square">
              <a:normAutofit fontScale="92500" lnSpcReduction="20000"/>
            </a:bodyPr>
            <a:lstStyle/>
            <a:p>
              <a:pPr algn="r"/>
              <a:endParaRPr/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6035036" y="4824898"/>
              <a:ext cx="738213" cy="964285"/>
            </a:xfrm>
            <a:prstGeom prst="line">
              <a:avLst/>
            </a:prstGeom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椭圆 13"/>
            <p:cNvSpPr/>
            <p:nvPr/>
          </p:nvSpPr>
          <p:spPr>
            <a:xfrm>
              <a:off x="6730874" y="5741218"/>
              <a:ext cx="95935" cy="95935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5" name="文本框 66"/>
            <p:cNvSpPr txBox="1"/>
            <p:nvPr/>
          </p:nvSpPr>
          <p:spPr>
            <a:xfrm>
              <a:off x="6875769" y="5645722"/>
              <a:ext cx="1222556" cy="323165"/>
            </a:xfrm>
            <a:prstGeom prst="rect">
              <a:avLst/>
            </a:prstGeom>
            <a:noFill/>
          </p:spPr>
          <p:txBody>
            <a:bodyPr wrap="square">
              <a:normAutofit fontScale="92500" lnSpcReduction="20000"/>
            </a:bodyPr>
            <a:lstStyle/>
            <a:p>
              <a:endParaRPr/>
            </a:p>
          </p:txBody>
        </p:sp>
        <p:sp>
          <p:nvSpPr>
            <p:cNvPr id="16" name="文本框 67"/>
            <p:cNvSpPr txBox="1"/>
            <p:nvPr/>
          </p:nvSpPr>
          <p:spPr>
            <a:xfrm>
              <a:off x="1596776" y="2620882"/>
              <a:ext cx="1770140" cy="830997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endParaRPr/>
            </a:p>
          </p:txBody>
        </p:sp>
        <p:sp>
          <p:nvSpPr>
            <p:cNvPr id="17" name="文本框 68"/>
            <p:cNvSpPr txBox="1"/>
            <p:nvPr/>
          </p:nvSpPr>
          <p:spPr>
            <a:xfrm>
              <a:off x="8633127" y="2287210"/>
              <a:ext cx="1734101" cy="830997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/>
            </a:p>
          </p:txBody>
        </p:sp>
        <p:sp>
          <p:nvSpPr>
            <p:cNvPr id="18" name="文本框 69"/>
            <p:cNvSpPr txBox="1"/>
            <p:nvPr/>
          </p:nvSpPr>
          <p:spPr>
            <a:xfrm>
              <a:off x="7828749" y="5137890"/>
              <a:ext cx="1712617" cy="830997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/>
            </a:p>
          </p:txBody>
        </p:sp>
        <p:sp>
          <p:nvSpPr>
            <p:cNvPr id="19" name="椭圆 18"/>
            <p:cNvSpPr/>
            <p:nvPr/>
          </p:nvSpPr>
          <p:spPr>
            <a:xfrm>
              <a:off x="6414105" y="3406432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de-DE" sz="2001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86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4987362" y="3582388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de-DE" sz="2001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64</a:t>
              </a:r>
            </a:p>
          </p:txBody>
        </p:sp>
        <p:sp>
          <p:nvSpPr>
            <p:cNvPr id="21" name="椭圆 20"/>
            <p:cNvSpPr/>
            <p:nvPr/>
          </p:nvSpPr>
          <p:spPr>
            <a:xfrm>
              <a:off x="5621485" y="4368127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de-DE" sz="2001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49</a:t>
              </a:r>
            </a:p>
          </p:txBody>
        </p:sp>
      </p:grpSp>
      <p:sp>
        <p:nvSpPr>
          <p:cNvPr id="28" name="文本框 10">
            <a:extLst>
              <a:ext uri="{FF2B5EF4-FFF2-40B4-BE49-F238E27FC236}">
                <a16:creationId xmlns:a16="http://schemas.microsoft.com/office/drawing/2014/main" id="{85235A4B-4114-4CB9-B968-F0E7179486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A5CC39E9-A616-49C9-93D8-E1704E0A7B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033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8964 -0.71876 L 0 0 E" pathEditMode="relative" ptsTypes="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13901" y="3301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3"/>
          <p:cNvSpPr txBox="1"/>
          <p:nvPr/>
        </p:nvSpPr>
        <p:spPr>
          <a:xfrm>
            <a:off x="5092084" y="2546563"/>
            <a:ext cx="1947969" cy="411171"/>
          </a:xfrm>
          <a:prstGeom prst="rect">
            <a:avLst/>
          </a:prstGeom>
          <a:noFill/>
        </p:spPr>
        <p:txBody>
          <a:bodyPr wrap="none" anchor="b">
            <a:normAutofit fontScale="92500" lnSpcReduction="20000"/>
          </a:bodyPr>
          <a:lstStyle/>
          <a:p>
            <a:pPr algn="ctr"/>
            <a:endParaRPr lang="zh-CN" altLang="en-US" sz="2667" b="1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7030843" y="2521064"/>
            <a:ext cx="880668" cy="1942507"/>
            <a:chOff x="5273132" y="1890798"/>
            <a:chExt cx="660501" cy="1456880"/>
          </a:xfrm>
        </p:grpSpPr>
        <p:sp>
          <p:nvSpPr>
            <p:cNvPr id="7" name="Freeform: Shape 6"/>
            <p:cNvSpPr/>
            <p:nvPr/>
          </p:nvSpPr>
          <p:spPr>
            <a:xfrm>
              <a:off x="5273132" y="1890798"/>
              <a:ext cx="660501" cy="1456880"/>
            </a:xfrm>
            <a:custGeom>
              <a:avLst/>
              <a:gdLst>
                <a:gd name="connsiteX0" fmla="*/ 806043 w 880668"/>
                <a:gd name="connsiteY0" fmla="*/ 0 h 1942506"/>
                <a:gd name="connsiteX1" fmla="*/ 843783 w 880668"/>
                <a:gd name="connsiteY1" fmla="*/ 146778 h 1942506"/>
                <a:gd name="connsiteX2" fmla="*/ 880668 w 880668"/>
                <a:gd name="connsiteY2" fmla="*/ 512666 h 1942506"/>
                <a:gd name="connsiteX3" fmla="*/ 219991 w 880668"/>
                <a:gd name="connsiteY3" fmla="*/ 1913602 h 1942506"/>
                <a:gd name="connsiteX4" fmla="*/ 181339 w 880668"/>
                <a:gd name="connsiteY4" fmla="*/ 1942506 h 1942506"/>
                <a:gd name="connsiteX5" fmla="*/ 0 w 880668"/>
                <a:gd name="connsiteY5" fmla="*/ 837071 h 1942506"/>
                <a:gd name="connsiteX6" fmla="*/ 766028 w 880668"/>
                <a:gd name="connsiteY6" fmla="*/ 53786 h 1942506"/>
                <a:gd name="connsiteX7" fmla="*/ 806043 w 880668"/>
                <a:gd name="connsiteY7" fmla="*/ 0 h 1942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68" h="1942506">
                  <a:moveTo>
                    <a:pt x="806043" y="0"/>
                  </a:moveTo>
                  <a:lnTo>
                    <a:pt x="843783" y="146778"/>
                  </a:lnTo>
                  <a:cubicBezTo>
                    <a:pt x="867968" y="264963"/>
                    <a:pt x="880668" y="387331"/>
                    <a:pt x="880668" y="512666"/>
                  </a:cubicBezTo>
                  <a:cubicBezTo>
                    <a:pt x="880668" y="1076673"/>
                    <a:pt x="623483" y="1580611"/>
                    <a:pt x="219991" y="1913602"/>
                  </a:cubicBezTo>
                  <a:lnTo>
                    <a:pt x="181339" y="1942506"/>
                  </a:lnTo>
                  <a:lnTo>
                    <a:pt x="0" y="837071"/>
                  </a:lnTo>
                  <a:lnTo>
                    <a:pt x="766028" y="53786"/>
                  </a:lnTo>
                  <a:lnTo>
                    <a:pt x="8060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1" name="Freeform: Shape 19"/>
            <p:cNvSpPr>
              <a:spLocks noChangeAspect="1"/>
            </p:cNvSpPr>
            <p:nvPr/>
          </p:nvSpPr>
          <p:spPr bwMode="auto">
            <a:xfrm>
              <a:off x="5481359" y="2479350"/>
              <a:ext cx="175961" cy="212247"/>
            </a:xfrm>
            <a:custGeom>
              <a:avLst/>
              <a:gdLst>
                <a:gd name="connsiteX0" fmla="*/ 97409 w 421152"/>
                <a:gd name="connsiteY0" fmla="*/ 433798 h 508000"/>
                <a:gd name="connsiteX1" fmla="*/ 80219 w 421152"/>
                <a:gd name="connsiteY1" fmla="*/ 450922 h 508000"/>
                <a:gd name="connsiteX2" fmla="*/ 97409 w 421152"/>
                <a:gd name="connsiteY2" fmla="*/ 465191 h 508000"/>
                <a:gd name="connsiteX3" fmla="*/ 312283 w 421152"/>
                <a:gd name="connsiteY3" fmla="*/ 465191 h 508000"/>
                <a:gd name="connsiteX4" fmla="*/ 326608 w 421152"/>
                <a:gd name="connsiteY4" fmla="*/ 450922 h 508000"/>
                <a:gd name="connsiteX5" fmla="*/ 312283 w 421152"/>
                <a:gd name="connsiteY5" fmla="*/ 433798 h 508000"/>
                <a:gd name="connsiteX6" fmla="*/ 97409 w 421152"/>
                <a:gd name="connsiteY6" fmla="*/ 433798 h 508000"/>
                <a:gd name="connsiteX7" fmla="*/ 51570 w 421152"/>
                <a:gd name="connsiteY7" fmla="*/ 333910 h 508000"/>
                <a:gd name="connsiteX8" fmla="*/ 25785 w 421152"/>
                <a:gd name="connsiteY8" fmla="*/ 362450 h 508000"/>
                <a:gd name="connsiteX9" fmla="*/ 25785 w 421152"/>
                <a:gd name="connsiteY9" fmla="*/ 419528 h 508000"/>
                <a:gd name="connsiteX10" fmla="*/ 42975 w 421152"/>
                <a:gd name="connsiteY10" fmla="*/ 419528 h 508000"/>
                <a:gd name="connsiteX11" fmla="*/ 42975 w 421152"/>
                <a:gd name="connsiteY11" fmla="*/ 396697 h 508000"/>
                <a:gd name="connsiteX12" fmla="*/ 68760 w 421152"/>
                <a:gd name="connsiteY12" fmla="*/ 371011 h 508000"/>
                <a:gd name="connsiteX13" fmla="*/ 352393 w 421152"/>
                <a:gd name="connsiteY13" fmla="*/ 371011 h 508000"/>
                <a:gd name="connsiteX14" fmla="*/ 375312 w 421152"/>
                <a:gd name="connsiteY14" fmla="*/ 396697 h 508000"/>
                <a:gd name="connsiteX15" fmla="*/ 375312 w 421152"/>
                <a:gd name="connsiteY15" fmla="*/ 419528 h 508000"/>
                <a:gd name="connsiteX16" fmla="*/ 383907 w 421152"/>
                <a:gd name="connsiteY16" fmla="*/ 419528 h 508000"/>
                <a:gd name="connsiteX17" fmla="*/ 395367 w 421152"/>
                <a:gd name="connsiteY17" fmla="*/ 388135 h 508000"/>
                <a:gd name="connsiteX18" fmla="*/ 395367 w 421152"/>
                <a:gd name="connsiteY18" fmla="*/ 362450 h 508000"/>
                <a:gd name="connsiteX19" fmla="*/ 369582 w 421152"/>
                <a:gd name="connsiteY19" fmla="*/ 333910 h 508000"/>
                <a:gd name="connsiteX20" fmla="*/ 51570 w 421152"/>
                <a:gd name="connsiteY20" fmla="*/ 333910 h 508000"/>
                <a:gd name="connsiteX21" fmla="*/ 108332 w 421152"/>
                <a:gd name="connsiteY21" fmla="*/ 133246 h 508000"/>
                <a:gd name="connsiteX22" fmla="*/ 323527 w 421152"/>
                <a:gd name="connsiteY22" fmla="*/ 133246 h 508000"/>
                <a:gd name="connsiteX23" fmla="*/ 337873 w 421152"/>
                <a:gd name="connsiteY23" fmla="*/ 147523 h 508000"/>
                <a:gd name="connsiteX24" fmla="*/ 323527 w 421152"/>
                <a:gd name="connsiteY24" fmla="*/ 161799 h 508000"/>
                <a:gd name="connsiteX25" fmla="*/ 108332 w 421152"/>
                <a:gd name="connsiteY25" fmla="*/ 161799 h 508000"/>
                <a:gd name="connsiteX26" fmla="*/ 93986 w 421152"/>
                <a:gd name="connsiteY26" fmla="*/ 147523 h 508000"/>
                <a:gd name="connsiteX27" fmla="*/ 108332 w 421152"/>
                <a:gd name="connsiteY27" fmla="*/ 133246 h 508000"/>
                <a:gd name="connsiteX28" fmla="*/ 68760 w 421152"/>
                <a:gd name="connsiteY28" fmla="*/ 79910 h 508000"/>
                <a:gd name="connsiteX29" fmla="*/ 40110 w 421152"/>
                <a:gd name="connsiteY29" fmla="*/ 108450 h 508000"/>
                <a:gd name="connsiteX30" fmla="*/ 40110 w 421152"/>
                <a:gd name="connsiteY30" fmla="*/ 205483 h 508000"/>
                <a:gd name="connsiteX31" fmla="*/ 68760 w 421152"/>
                <a:gd name="connsiteY31" fmla="*/ 236877 h 508000"/>
                <a:gd name="connsiteX32" fmla="*/ 346663 w 421152"/>
                <a:gd name="connsiteY32" fmla="*/ 236877 h 508000"/>
                <a:gd name="connsiteX33" fmla="*/ 378177 w 421152"/>
                <a:gd name="connsiteY33" fmla="*/ 205483 h 508000"/>
                <a:gd name="connsiteX34" fmla="*/ 378177 w 421152"/>
                <a:gd name="connsiteY34" fmla="*/ 108450 h 508000"/>
                <a:gd name="connsiteX35" fmla="*/ 346663 w 421152"/>
                <a:gd name="connsiteY35" fmla="*/ 79910 h 508000"/>
                <a:gd name="connsiteX36" fmla="*/ 68760 w 421152"/>
                <a:gd name="connsiteY36" fmla="*/ 79910 h 508000"/>
                <a:gd name="connsiteX37" fmla="*/ 83084 w 421152"/>
                <a:gd name="connsiteY37" fmla="*/ 0 h 508000"/>
                <a:gd name="connsiteX38" fmla="*/ 332338 w 421152"/>
                <a:gd name="connsiteY38" fmla="*/ 0 h 508000"/>
                <a:gd name="connsiteX39" fmla="*/ 386772 w 421152"/>
                <a:gd name="connsiteY39" fmla="*/ 19978 h 508000"/>
                <a:gd name="connsiteX40" fmla="*/ 398232 w 421152"/>
                <a:gd name="connsiteY40" fmla="*/ 28540 h 508000"/>
                <a:gd name="connsiteX41" fmla="*/ 421152 w 421152"/>
                <a:gd name="connsiteY41" fmla="*/ 77056 h 508000"/>
                <a:gd name="connsiteX42" fmla="*/ 421152 w 421152"/>
                <a:gd name="connsiteY42" fmla="*/ 413820 h 508000"/>
                <a:gd name="connsiteX43" fmla="*/ 398232 w 421152"/>
                <a:gd name="connsiteY43" fmla="*/ 442360 h 508000"/>
                <a:gd name="connsiteX44" fmla="*/ 375312 w 421152"/>
                <a:gd name="connsiteY44" fmla="*/ 442360 h 508000"/>
                <a:gd name="connsiteX45" fmla="*/ 375312 w 421152"/>
                <a:gd name="connsiteY45" fmla="*/ 476607 h 508000"/>
                <a:gd name="connsiteX46" fmla="*/ 343798 w 421152"/>
                <a:gd name="connsiteY46" fmla="*/ 508000 h 508000"/>
                <a:gd name="connsiteX47" fmla="*/ 71625 w 421152"/>
                <a:gd name="connsiteY47" fmla="*/ 508000 h 508000"/>
                <a:gd name="connsiteX48" fmla="*/ 42975 w 421152"/>
                <a:gd name="connsiteY48" fmla="*/ 476607 h 508000"/>
                <a:gd name="connsiteX49" fmla="*/ 42975 w 421152"/>
                <a:gd name="connsiteY49" fmla="*/ 442360 h 508000"/>
                <a:gd name="connsiteX50" fmla="*/ 20055 w 421152"/>
                <a:gd name="connsiteY50" fmla="*/ 442360 h 508000"/>
                <a:gd name="connsiteX51" fmla="*/ 0 w 421152"/>
                <a:gd name="connsiteY51" fmla="*/ 413820 h 508000"/>
                <a:gd name="connsiteX52" fmla="*/ 0 w 421152"/>
                <a:gd name="connsiteY52" fmla="*/ 77056 h 508000"/>
                <a:gd name="connsiteX53" fmla="*/ 22920 w 421152"/>
                <a:gd name="connsiteY53" fmla="*/ 25686 h 508000"/>
                <a:gd name="connsiteX54" fmla="*/ 28650 w 421152"/>
                <a:gd name="connsiteY54" fmla="*/ 19978 h 508000"/>
                <a:gd name="connsiteX55" fmla="*/ 83084 w 421152"/>
                <a:gd name="connsiteY55" fmla="*/ 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421152" h="508000">
                  <a:moveTo>
                    <a:pt x="97409" y="433798"/>
                  </a:moveTo>
                  <a:cubicBezTo>
                    <a:pt x="88814" y="433798"/>
                    <a:pt x="80219" y="442360"/>
                    <a:pt x="80219" y="450922"/>
                  </a:cubicBezTo>
                  <a:cubicBezTo>
                    <a:pt x="80219" y="459483"/>
                    <a:pt x="88814" y="465191"/>
                    <a:pt x="97409" y="465191"/>
                  </a:cubicBezTo>
                  <a:cubicBezTo>
                    <a:pt x="97409" y="465191"/>
                    <a:pt x="97409" y="465191"/>
                    <a:pt x="312283" y="465191"/>
                  </a:cubicBezTo>
                  <a:cubicBezTo>
                    <a:pt x="320878" y="465191"/>
                    <a:pt x="326608" y="459483"/>
                    <a:pt x="326608" y="450922"/>
                  </a:cubicBezTo>
                  <a:cubicBezTo>
                    <a:pt x="326608" y="442360"/>
                    <a:pt x="320878" y="433798"/>
                    <a:pt x="312283" y="433798"/>
                  </a:cubicBezTo>
                  <a:cubicBezTo>
                    <a:pt x="312283" y="433798"/>
                    <a:pt x="312283" y="433798"/>
                    <a:pt x="97409" y="433798"/>
                  </a:cubicBezTo>
                  <a:close/>
                  <a:moveTo>
                    <a:pt x="51570" y="333910"/>
                  </a:moveTo>
                  <a:cubicBezTo>
                    <a:pt x="37245" y="333910"/>
                    <a:pt x="25785" y="348180"/>
                    <a:pt x="25785" y="362450"/>
                  </a:cubicBezTo>
                  <a:cubicBezTo>
                    <a:pt x="25785" y="362450"/>
                    <a:pt x="25785" y="362450"/>
                    <a:pt x="25785" y="419528"/>
                  </a:cubicBezTo>
                  <a:cubicBezTo>
                    <a:pt x="25785" y="419528"/>
                    <a:pt x="25785" y="419528"/>
                    <a:pt x="42975" y="419528"/>
                  </a:cubicBezTo>
                  <a:cubicBezTo>
                    <a:pt x="42975" y="419528"/>
                    <a:pt x="42975" y="419528"/>
                    <a:pt x="42975" y="396697"/>
                  </a:cubicBezTo>
                  <a:cubicBezTo>
                    <a:pt x="42975" y="382427"/>
                    <a:pt x="54435" y="371011"/>
                    <a:pt x="68760" y="371011"/>
                  </a:cubicBezTo>
                  <a:cubicBezTo>
                    <a:pt x="68760" y="371011"/>
                    <a:pt x="68760" y="371011"/>
                    <a:pt x="352393" y="371011"/>
                  </a:cubicBezTo>
                  <a:cubicBezTo>
                    <a:pt x="363852" y="371011"/>
                    <a:pt x="375312" y="382427"/>
                    <a:pt x="375312" y="396697"/>
                  </a:cubicBezTo>
                  <a:cubicBezTo>
                    <a:pt x="375312" y="396697"/>
                    <a:pt x="375312" y="396697"/>
                    <a:pt x="375312" y="419528"/>
                  </a:cubicBezTo>
                  <a:cubicBezTo>
                    <a:pt x="375312" y="419528"/>
                    <a:pt x="375312" y="419528"/>
                    <a:pt x="383907" y="419528"/>
                  </a:cubicBezTo>
                  <a:cubicBezTo>
                    <a:pt x="389637" y="419528"/>
                    <a:pt x="395367" y="405259"/>
                    <a:pt x="395367" y="388135"/>
                  </a:cubicBezTo>
                  <a:lnTo>
                    <a:pt x="395367" y="362450"/>
                  </a:lnTo>
                  <a:cubicBezTo>
                    <a:pt x="395367" y="348180"/>
                    <a:pt x="383907" y="333910"/>
                    <a:pt x="369582" y="333910"/>
                  </a:cubicBezTo>
                  <a:cubicBezTo>
                    <a:pt x="369582" y="333910"/>
                    <a:pt x="369582" y="333910"/>
                    <a:pt x="51570" y="333910"/>
                  </a:cubicBezTo>
                  <a:close/>
                  <a:moveTo>
                    <a:pt x="108332" y="133246"/>
                  </a:moveTo>
                  <a:cubicBezTo>
                    <a:pt x="108332" y="133246"/>
                    <a:pt x="108332" y="133246"/>
                    <a:pt x="323527" y="133246"/>
                  </a:cubicBezTo>
                  <a:cubicBezTo>
                    <a:pt x="332135" y="133246"/>
                    <a:pt x="337873" y="138957"/>
                    <a:pt x="337873" y="147523"/>
                  </a:cubicBezTo>
                  <a:cubicBezTo>
                    <a:pt x="337873" y="156089"/>
                    <a:pt x="332135" y="161799"/>
                    <a:pt x="323527" y="161799"/>
                  </a:cubicBezTo>
                  <a:cubicBezTo>
                    <a:pt x="323527" y="161799"/>
                    <a:pt x="323527" y="161799"/>
                    <a:pt x="108332" y="161799"/>
                  </a:cubicBezTo>
                  <a:cubicBezTo>
                    <a:pt x="99725" y="161799"/>
                    <a:pt x="93986" y="156089"/>
                    <a:pt x="93986" y="147523"/>
                  </a:cubicBezTo>
                  <a:cubicBezTo>
                    <a:pt x="93986" y="138957"/>
                    <a:pt x="99725" y="133246"/>
                    <a:pt x="108332" y="133246"/>
                  </a:cubicBezTo>
                  <a:close/>
                  <a:moveTo>
                    <a:pt x="68760" y="79910"/>
                  </a:moveTo>
                  <a:cubicBezTo>
                    <a:pt x="51570" y="79910"/>
                    <a:pt x="40110" y="91326"/>
                    <a:pt x="40110" y="108450"/>
                  </a:cubicBezTo>
                  <a:lnTo>
                    <a:pt x="40110" y="205483"/>
                  </a:lnTo>
                  <a:cubicBezTo>
                    <a:pt x="40110" y="222607"/>
                    <a:pt x="51570" y="236877"/>
                    <a:pt x="68760" y="236877"/>
                  </a:cubicBezTo>
                  <a:cubicBezTo>
                    <a:pt x="68760" y="236877"/>
                    <a:pt x="68760" y="236877"/>
                    <a:pt x="346663" y="236877"/>
                  </a:cubicBezTo>
                  <a:cubicBezTo>
                    <a:pt x="363852" y="236877"/>
                    <a:pt x="378177" y="222607"/>
                    <a:pt x="378177" y="205483"/>
                  </a:cubicBezTo>
                  <a:cubicBezTo>
                    <a:pt x="378177" y="205483"/>
                    <a:pt x="378177" y="205483"/>
                    <a:pt x="378177" y="108450"/>
                  </a:cubicBezTo>
                  <a:cubicBezTo>
                    <a:pt x="378177" y="91326"/>
                    <a:pt x="363852" y="79910"/>
                    <a:pt x="346663" y="79910"/>
                  </a:cubicBezTo>
                  <a:cubicBezTo>
                    <a:pt x="346663" y="79910"/>
                    <a:pt x="346663" y="79910"/>
                    <a:pt x="68760" y="79910"/>
                  </a:cubicBezTo>
                  <a:close/>
                  <a:moveTo>
                    <a:pt x="83084" y="0"/>
                  </a:moveTo>
                  <a:cubicBezTo>
                    <a:pt x="83084" y="0"/>
                    <a:pt x="83084" y="0"/>
                    <a:pt x="332338" y="0"/>
                  </a:cubicBezTo>
                  <a:cubicBezTo>
                    <a:pt x="349528" y="0"/>
                    <a:pt x="375312" y="8562"/>
                    <a:pt x="386772" y="19978"/>
                  </a:cubicBezTo>
                  <a:cubicBezTo>
                    <a:pt x="386772" y="19978"/>
                    <a:pt x="386772" y="19978"/>
                    <a:pt x="398232" y="28540"/>
                  </a:cubicBezTo>
                  <a:cubicBezTo>
                    <a:pt x="409692" y="39955"/>
                    <a:pt x="421152" y="59933"/>
                    <a:pt x="421152" y="77056"/>
                  </a:cubicBezTo>
                  <a:cubicBezTo>
                    <a:pt x="421152" y="77056"/>
                    <a:pt x="421152" y="77056"/>
                    <a:pt x="421152" y="413820"/>
                  </a:cubicBezTo>
                  <a:cubicBezTo>
                    <a:pt x="421152" y="428090"/>
                    <a:pt x="409692" y="442360"/>
                    <a:pt x="398232" y="442360"/>
                  </a:cubicBezTo>
                  <a:cubicBezTo>
                    <a:pt x="398232" y="442360"/>
                    <a:pt x="398232" y="442360"/>
                    <a:pt x="375312" y="442360"/>
                  </a:cubicBezTo>
                  <a:cubicBezTo>
                    <a:pt x="375312" y="442360"/>
                    <a:pt x="375312" y="442360"/>
                    <a:pt x="375312" y="476607"/>
                  </a:cubicBezTo>
                  <a:cubicBezTo>
                    <a:pt x="375312" y="493731"/>
                    <a:pt x="360987" y="508000"/>
                    <a:pt x="343798" y="508000"/>
                  </a:cubicBezTo>
                  <a:cubicBezTo>
                    <a:pt x="343798" y="508000"/>
                    <a:pt x="343798" y="508000"/>
                    <a:pt x="71625" y="508000"/>
                  </a:cubicBezTo>
                  <a:cubicBezTo>
                    <a:pt x="54435" y="508000"/>
                    <a:pt x="42975" y="493731"/>
                    <a:pt x="42975" y="476607"/>
                  </a:cubicBezTo>
                  <a:cubicBezTo>
                    <a:pt x="42975" y="476607"/>
                    <a:pt x="42975" y="476607"/>
                    <a:pt x="42975" y="442360"/>
                  </a:cubicBezTo>
                  <a:cubicBezTo>
                    <a:pt x="42975" y="442360"/>
                    <a:pt x="42975" y="442360"/>
                    <a:pt x="20055" y="442360"/>
                  </a:cubicBezTo>
                  <a:cubicBezTo>
                    <a:pt x="8595" y="442360"/>
                    <a:pt x="0" y="428090"/>
                    <a:pt x="0" y="413820"/>
                  </a:cubicBezTo>
                  <a:cubicBezTo>
                    <a:pt x="0" y="413820"/>
                    <a:pt x="0" y="413820"/>
                    <a:pt x="0" y="77056"/>
                  </a:cubicBezTo>
                  <a:cubicBezTo>
                    <a:pt x="0" y="59933"/>
                    <a:pt x="11460" y="37101"/>
                    <a:pt x="22920" y="25686"/>
                  </a:cubicBezTo>
                  <a:cubicBezTo>
                    <a:pt x="22920" y="25686"/>
                    <a:pt x="22920" y="25686"/>
                    <a:pt x="28650" y="19978"/>
                  </a:cubicBezTo>
                  <a:cubicBezTo>
                    <a:pt x="42975" y="8562"/>
                    <a:pt x="65895" y="0"/>
                    <a:pt x="830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6178442" y="1236208"/>
            <a:ext cx="1577932" cy="1159027"/>
            <a:chOff x="4658558" y="898907"/>
            <a:chExt cx="1183449" cy="869270"/>
          </a:xfrm>
        </p:grpSpPr>
        <p:sp>
          <p:nvSpPr>
            <p:cNvPr id="9" name="Freeform: Shape 24"/>
            <p:cNvSpPr/>
            <p:nvPr/>
          </p:nvSpPr>
          <p:spPr>
            <a:xfrm>
              <a:off x="4658558" y="898907"/>
              <a:ext cx="1183449" cy="869270"/>
            </a:xfrm>
            <a:custGeom>
              <a:avLst/>
              <a:gdLst>
                <a:gd name="connsiteX0" fmla="*/ 0 w 1577932"/>
                <a:gd name="connsiteY0" fmla="*/ 0 h 1159027"/>
                <a:gd name="connsiteX1" fmla="*/ 70214 w 1577932"/>
                <a:gd name="connsiteY1" fmla="*/ 3545 h 1159027"/>
                <a:gd name="connsiteX2" fmla="*/ 1557427 w 1577932"/>
                <a:gd name="connsiteY2" fmla="*/ 1103004 h 1159027"/>
                <a:gd name="connsiteX3" fmla="*/ 1577932 w 1577932"/>
                <a:gd name="connsiteY3" fmla="*/ 1159027 h 1159027"/>
                <a:gd name="connsiteX4" fmla="*/ 1573850 w 1577932"/>
                <a:gd name="connsiteY4" fmla="*/ 1156643 h 1159027"/>
                <a:gd name="connsiteX5" fmla="*/ 1522151 w 1577932"/>
                <a:gd name="connsiteY5" fmla="*/ 1142818 h 1159027"/>
                <a:gd name="connsiteX6" fmla="*/ 462794 w 1577932"/>
                <a:gd name="connsiteY6" fmla="*/ 981301 h 1159027"/>
                <a:gd name="connsiteX7" fmla="*/ 0 w 1577932"/>
                <a:gd name="connsiteY7" fmla="*/ 0 h 1159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932" h="1159027">
                  <a:moveTo>
                    <a:pt x="0" y="0"/>
                  </a:moveTo>
                  <a:lnTo>
                    <a:pt x="70214" y="3545"/>
                  </a:lnTo>
                  <a:cubicBezTo>
                    <a:pt x="741568" y="71725"/>
                    <a:pt x="1304785" y="505691"/>
                    <a:pt x="1557427" y="1103004"/>
                  </a:cubicBezTo>
                  <a:lnTo>
                    <a:pt x="1577932" y="1159027"/>
                  </a:lnTo>
                  <a:lnTo>
                    <a:pt x="1573850" y="1156643"/>
                  </a:lnTo>
                  <a:cubicBezTo>
                    <a:pt x="1559078" y="1150744"/>
                    <a:pt x="1541845" y="1146135"/>
                    <a:pt x="1522151" y="1142818"/>
                  </a:cubicBezTo>
                  <a:lnTo>
                    <a:pt x="462794" y="981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2" name="Freeform: Shape 20"/>
            <p:cNvSpPr>
              <a:spLocks noChangeAspect="1"/>
            </p:cNvSpPr>
            <p:nvPr/>
          </p:nvSpPr>
          <p:spPr bwMode="auto">
            <a:xfrm>
              <a:off x="5060885" y="1300300"/>
              <a:ext cx="212247" cy="211659"/>
            </a:xfrm>
            <a:custGeom>
              <a:avLst/>
              <a:gdLst>
                <a:gd name="connsiteX0" fmla="*/ 84666 w 508000"/>
                <a:gd name="connsiteY0" fmla="*/ 303955 h 506592"/>
                <a:gd name="connsiteX1" fmla="*/ 233680 w 508000"/>
                <a:gd name="connsiteY1" fmla="*/ 428915 h 506592"/>
                <a:gd name="connsiteX2" fmla="*/ 233680 w 508000"/>
                <a:gd name="connsiteY2" fmla="*/ 408651 h 506592"/>
                <a:gd name="connsiteX3" fmla="*/ 254000 w 508000"/>
                <a:gd name="connsiteY3" fmla="*/ 391765 h 506592"/>
                <a:gd name="connsiteX4" fmla="*/ 274320 w 508000"/>
                <a:gd name="connsiteY4" fmla="*/ 408651 h 506592"/>
                <a:gd name="connsiteX5" fmla="*/ 274320 w 508000"/>
                <a:gd name="connsiteY5" fmla="*/ 428915 h 506592"/>
                <a:gd name="connsiteX6" fmla="*/ 423334 w 508000"/>
                <a:gd name="connsiteY6" fmla="*/ 303955 h 506592"/>
                <a:gd name="connsiteX7" fmla="*/ 254000 w 508000"/>
                <a:gd name="connsiteY7" fmla="*/ 371501 h 506592"/>
                <a:gd name="connsiteX8" fmla="*/ 84666 w 508000"/>
                <a:gd name="connsiteY8" fmla="*/ 303955 h 506592"/>
                <a:gd name="connsiteX9" fmla="*/ 362374 w 508000"/>
                <a:gd name="connsiteY9" fmla="*/ 209392 h 506592"/>
                <a:gd name="connsiteX10" fmla="*/ 372534 w 508000"/>
                <a:gd name="connsiteY10" fmla="*/ 253296 h 506592"/>
                <a:gd name="connsiteX11" fmla="*/ 362374 w 508000"/>
                <a:gd name="connsiteY11" fmla="*/ 297201 h 506592"/>
                <a:gd name="connsiteX12" fmla="*/ 423334 w 508000"/>
                <a:gd name="connsiteY12" fmla="*/ 253296 h 506592"/>
                <a:gd name="connsiteX13" fmla="*/ 362374 w 508000"/>
                <a:gd name="connsiteY13" fmla="*/ 209392 h 506592"/>
                <a:gd name="connsiteX14" fmla="*/ 145626 w 508000"/>
                <a:gd name="connsiteY14" fmla="*/ 209392 h 506592"/>
                <a:gd name="connsiteX15" fmla="*/ 88053 w 508000"/>
                <a:gd name="connsiteY15" fmla="*/ 253296 h 506592"/>
                <a:gd name="connsiteX16" fmla="*/ 145626 w 508000"/>
                <a:gd name="connsiteY16" fmla="*/ 297201 h 506592"/>
                <a:gd name="connsiteX17" fmla="*/ 138853 w 508000"/>
                <a:gd name="connsiteY17" fmla="*/ 253296 h 506592"/>
                <a:gd name="connsiteX18" fmla="*/ 145626 w 508000"/>
                <a:gd name="connsiteY18" fmla="*/ 209392 h 506592"/>
                <a:gd name="connsiteX19" fmla="*/ 254413 w 508000"/>
                <a:gd name="connsiteY19" fmla="*/ 205451 h 506592"/>
                <a:gd name="connsiteX20" fmla="*/ 305363 w 508000"/>
                <a:gd name="connsiteY20" fmla="*/ 253005 h 506592"/>
                <a:gd name="connsiteX21" fmla="*/ 254413 w 508000"/>
                <a:gd name="connsiteY21" fmla="*/ 303955 h 506592"/>
                <a:gd name="connsiteX22" fmla="*/ 206859 w 508000"/>
                <a:gd name="connsiteY22" fmla="*/ 253005 h 506592"/>
                <a:gd name="connsiteX23" fmla="*/ 254413 w 508000"/>
                <a:gd name="connsiteY23" fmla="*/ 205451 h 506592"/>
                <a:gd name="connsiteX24" fmla="*/ 254000 w 508000"/>
                <a:gd name="connsiteY24" fmla="*/ 175618 h 506592"/>
                <a:gd name="connsiteX25" fmla="*/ 176106 w 508000"/>
                <a:gd name="connsiteY25" fmla="*/ 253296 h 506592"/>
                <a:gd name="connsiteX26" fmla="*/ 254000 w 508000"/>
                <a:gd name="connsiteY26" fmla="*/ 330974 h 506592"/>
                <a:gd name="connsiteX27" fmla="*/ 331894 w 508000"/>
                <a:gd name="connsiteY27" fmla="*/ 253296 h 506592"/>
                <a:gd name="connsiteX28" fmla="*/ 254000 w 508000"/>
                <a:gd name="connsiteY28" fmla="*/ 175618 h 506592"/>
                <a:gd name="connsiteX29" fmla="*/ 233680 w 508000"/>
                <a:gd name="connsiteY29" fmla="*/ 77677 h 506592"/>
                <a:gd name="connsiteX30" fmla="*/ 84666 w 508000"/>
                <a:gd name="connsiteY30" fmla="*/ 202637 h 506592"/>
                <a:gd name="connsiteX31" fmla="*/ 254000 w 508000"/>
                <a:gd name="connsiteY31" fmla="*/ 138468 h 506592"/>
                <a:gd name="connsiteX32" fmla="*/ 423334 w 508000"/>
                <a:gd name="connsiteY32" fmla="*/ 202637 h 506592"/>
                <a:gd name="connsiteX33" fmla="*/ 274320 w 508000"/>
                <a:gd name="connsiteY33" fmla="*/ 77677 h 506592"/>
                <a:gd name="connsiteX34" fmla="*/ 274320 w 508000"/>
                <a:gd name="connsiteY34" fmla="*/ 97941 h 506592"/>
                <a:gd name="connsiteX35" fmla="*/ 254000 w 508000"/>
                <a:gd name="connsiteY35" fmla="*/ 118205 h 506592"/>
                <a:gd name="connsiteX36" fmla="*/ 233680 w 508000"/>
                <a:gd name="connsiteY36" fmla="*/ 97941 h 506592"/>
                <a:gd name="connsiteX37" fmla="*/ 233680 w 508000"/>
                <a:gd name="connsiteY37" fmla="*/ 77677 h 506592"/>
                <a:gd name="connsiteX38" fmla="*/ 254000 w 508000"/>
                <a:gd name="connsiteY38" fmla="*/ 0 h 506592"/>
                <a:gd name="connsiteX39" fmla="*/ 274320 w 508000"/>
                <a:gd name="connsiteY39" fmla="*/ 20264 h 506592"/>
                <a:gd name="connsiteX40" fmla="*/ 274320 w 508000"/>
                <a:gd name="connsiteY40" fmla="*/ 40527 h 506592"/>
                <a:gd name="connsiteX41" fmla="*/ 470747 w 508000"/>
                <a:gd name="connsiteY41" fmla="*/ 233033 h 506592"/>
                <a:gd name="connsiteX42" fmla="*/ 491067 w 508000"/>
                <a:gd name="connsiteY42" fmla="*/ 233033 h 506592"/>
                <a:gd name="connsiteX43" fmla="*/ 508000 w 508000"/>
                <a:gd name="connsiteY43" fmla="*/ 253296 h 506592"/>
                <a:gd name="connsiteX44" fmla="*/ 491067 w 508000"/>
                <a:gd name="connsiteY44" fmla="*/ 273560 h 506592"/>
                <a:gd name="connsiteX45" fmla="*/ 470747 w 508000"/>
                <a:gd name="connsiteY45" fmla="*/ 273560 h 506592"/>
                <a:gd name="connsiteX46" fmla="*/ 274320 w 508000"/>
                <a:gd name="connsiteY46" fmla="*/ 469442 h 506592"/>
                <a:gd name="connsiteX47" fmla="*/ 274320 w 508000"/>
                <a:gd name="connsiteY47" fmla="*/ 489706 h 506592"/>
                <a:gd name="connsiteX48" fmla="*/ 254000 w 508000"/>
                <a:gd name="connsiteY48" fmla="*/ 506592 h 506592"/>
                <a:gd name="connsiteX49" fmla="*/ 233680 w 508000"/>
                <a:gd name="connsiteY49" fmla="*/ 489706 h 506592"/>
                <a:gd name="connsiteX50" fmla="*/ 233680 w 508000"/>
                <a:gd name="connsiteY50" fmla="*/ 469442 h 506592"/>
                <a:gd name="connsiteX51" fmla="*/ 40640 w 508000"/>
                <a:gd name="connsiteY51" fmla="*/ 273560 h 506592"/>
                <a:gd name="connsiteX52" fmla="*/ 20320 w 508000"/>
                <a:gd name="connsiteY52" fmla="*/ 273560 h 506592"/>
                <a:gd name="connsiteX53" fmla="*/ 0 w 508000"/>
                <a:gd name="connsiteY53" fmla="*/ 253296 h 506592"/>
                <a:gd name="connsiteX54" fmla="*/ 20320 w 508000"/>
                <a:gd name="connsiteY54" fmla="*/ 233033 h 506592"/>
                <a:gd name="connsiteX55" fmla="*/ 40640 w 508000"/>
                <a:gd name="connsiteY55" fmla="*/ 233033 h 506592"/>
                <a:gd name="connsiteX56" fmla="*/ 233680 w 508000"/>
                <a:gd name="connsiteY56" fmla="*/ 40527 h 506592"/>
                <a:gd name="connsiteX57" fmla="*/ 233680 w 508000"/>
                <a:gd name="connsiteY57" fmla="*/ 20264 h 506592"/>
                <a:gd name="connsiteX58" fmla="*/ 254000 w 508000"/>
                <a:gd name="connsiteY58" fmla="*/ 0 h 50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08000" h="506592">
                  <a:moveTo>
                    <a:pt x="84666" y="303955"/>
                  </a:moveTo>
                  <a:cubicBezTo>
                    <a:pt x="104986" y="371501"/>
                    <a:pt x="165946" y="422160"/>
                    <a:pt x="233680" y="428915"/>
                  </a:cubicBezTo>
                  <a:cubicBezTo>
                    <a:pt x="233680" y="428915"/>
                    <a:pt x="233680" y="428915"/>
                    <a:pt x="233680" y="408651"/>
                  </a:cubicBezTo>
                  <a:cubicBezTo>
                    <a:pt x="233680" y="398519"/>
                    <a:pt x="243840" y="391765"/>
                    <a:pt x="254000" y="391765"/>
                  </a:cubicBezTo>
                  <a:cubicBezTo>
                    <a:pt x="264160" y="391765"/>
                    <a:pt x="274320" y="398519"/>
                    <a:pt x="274320" y="408651"/>
                  </a:cubicBezTo>
                  <a:cubicBezTo>
                    <a:pt x="274320" y="408651"/>
                    <a:pt x="274320" y="408651"/>
                    <a:pt x="274320" y="428915"/>
                  </a:cubicBezTo>
                  <a:cubicBezTo>
                    <a:pt x="345440" y="422160"/>
                    <a:pt x="403014" y="371501"/>
                    <a:pt x="423334" y="303955"/>
                  </a:cubicBezTo>
                  <a:cubicBezTo>
                    <a:pt x="386080" y="334351"/>
                    <a:pt x="325120" y="371501"/>
                    <a:pt x="254000" y="371501"/>
                  </a:cubicBezTo>
                  <a:cubicBezTo>
                    <a:pt x="186266" y="371501"/>
                    <a:pt x="125306" y="334351"/>
                    <a:pt x="84666" y="303955"/>
                  </a:cubicBezTo>
                  <a:close/>
                  <a:moveTo>
                    <a:pt x="362374" y="209392"/>
                  </a:moveTo>
                  <a:cubicBezTo>
                    <a:pt x="369147" y="222901"/>
                    <a:pt x="372534" y="239787"/>
                    <a:pt x="372534" y="253296"/>
                  </a:cubicBezTo>
                  <a:cubicBezTo>
                    <a:pt x="372534" y="270183"/>
                    <a:pt x="369147" y="283692"/>
                    <a:pt x="362374" y="297201"/>
                  </a:cubicBezTo>
                  <a:cubicBezTo>
                    <a:pt x="389467" y="283692"/>
                    <a:pt x="409787" y="266805"/>
                    <a:pt x="423334" y="253296"/>
                  </a:cubicBezTo>
                  <a:cubicBezTo>
                    <a:pt x="409787" y="243164"/>
                    <a:pt x="389467" y="226278"/>
                    <a:pt x="362374" y="209392"/>
                  </a:cubicBezTo>
                  <a:close/>
                  <a:moveTo>
                    <a:pt x="145626" y="209392"/>
                  </a:moveTo>
                  <a:cubicBezTo>
                    <a:pt x="118533" y="226278"/>
                    <a:pt x="98213" y="243164"/>
                    <a:pt x="88053" y="253296"/>
                  </a:cubicBezTo>
                  <a:cubicBezTo>
                    <a:pt x="98213" y="266805"/>
                    <a:pt x="118533" y="283692"/>
                    <a:pt x="145626" y="297201"/>
                  </a:cubicBezTo>
                  <a:cubicBezTo>
                    <a:pt x="138853" y="283692"/>
                    <a:pt x="138853" y="270183"/>
                    <a:pt x="138853" y="253296"/>
                  </a:cubicBezTo>
                  <a:cubicBezTo>
                    <a:pt x="138853" y="239787"/>
                    <a:pt x="138853" y="222901"/>
                    <a:pt x="145626" y="209392"/>
                  </a:cubicBezTo>
                  <a:close/>
                  <a:moveTo>
                    <a:pt x="254413" y="205451"/>
                  </a:moveTo>
                  <a:cubicBezTo>
                    <a:pt x="281586" y="205451"/>
                    <a:pt x="305363" y="225831"/>
                    <a:pt x="305363" y="253005"/>
                  </a:cubicBezTo>
                  <a:cubicBezTo>
                    <a:pt x="305363" y="280178"/>
                    <a:pt x="281586" y="303955"/>
                    <a:pt x="254413" y="303955"/>
                  </a:cubicBezTo>
                  <a:cubicBezTo>
                    <a:pt x="227239" y="303955"/>
                    <a:pt x="206859" y="280178"/>
                    <a:pt x="206859" y="253005"/>
                  </a:cubicBezTo>
                  <a:cubicBezTo>
                    <a:pt x="206859" y="225831"/>
                    <a:pt x="227239" y="205451"/>
                    <a:pt x="254413" y="205451"/>
                  </a:cubicBezTo>
                  <a:close/>
                  <a:moveTo>
                    <a:pt x="254000" y="175618"/>
                  </a:moveTo>
                  <a:cubicBezTo>
                    <a:pt x="209974" y="175618"/>
                    <a:pt x="176106" y="209392"/>
                    <a:pt x="176106" y="253296"/>
                  </a:cubicBezTo>
                  <a:cubicBezTo>
                    <a:pt x="176106" y="297201"/>
                    <a:pt x="209974" y="330974"/>
                    <a:pt x="254000" y="330974"/>
                  </a:cubicBezTo>
                  <a:cubicBezTo>
                    <a:pt x="298027" y="330974"/>
                    <a:pt x="331894" y="297201"/>
                    <a:pt x="331894" y="253296"/>
                  </a:cubicBezTo>
                  <a:cubicBezTo>
                    <a:pt x="331894" y="209392"/>
                    <a:pt x="298027" y="175618"/>
                    <a:pt x="254000" y="175618"/>
                  </a:cubicBezTo>
                  <a:close/>
                  <a:moveTo>
                    <a:pt x="233680" y="77677"/>
                  </a:moveTo>
                  <a:cubicBezTo>
                    <a:pt x="165946" y="87809"/>
                    <a:pt x="104986" y="138468"/>
                    <a:pt x="84666" y="202637"/>
                  </a:cubicBezTo>
                  <a:cubicBezTo>
                    <a:pt x="125306" y="172241"/>
                    <a:pt x="186266" y="138468"/>
                    <a:pt x="254000" y="138468"/>
                  </a:cubicBezTo>
                  <a:cubicBezTo>
                    <a:pt x="325120" y="138468"/>
                    <a:pt x="386080" y="172241"/>
                    <a:pt x="423334" y="202637"/>
                  </a:cubicBezTo>
                  <a:cubicBezTo>
                    <a:pt x="403014" y="138468"/>
                    <a:pt x="345440" y="87809"/>
                    <a:pt x="274320" y="77677"/>
                  </a:cubicBezTo>
                  <a:cubicBezTo>
                    <a:pt x="274320" y="77677"/>
                    <a:pt x="274320" y="77677"/>
                    <a:pt x="274320" y="97941"/>
                  </a:cubicBezTo>
                  <a:cubicBezTo>
                    <a:pt x="274320" y="108073"/>
                    <a:pt x="264160" y="118205"/>
                    <a:pt x="254000" y="118205"/>
                  </a:cubicBezTo>
                  <a:cubicBezTo>
                    <a:pt x="243840" y="118205"/>
                    <a:pt x="233680" y="108073"/>
                    <a:pt x="233680" y="97941"/>
                  </a:cubicBezTo>
                  <a:cubicBezTo>
                    <a:pt x="233680" y="97941"/>
                    <a:pt x="233680" y="97941"/>
                    <a:pt x="233680" y="77677"/>
                  </a:cubicBezTo>
                  <a:close/>
                  <a:moveTo>
                    <a:pt x="254000" y="0"/>
                  </a:moveTo>
                  <a:cubicBezTo>
                    <a:pt x="264160" y="0"/>
                    <a:pt x="274320" y="10132"/>
                    <a:pt x="274320" y="20264"/>
                  </a:cubicBezTo>
                  <a:cubicBezTo>
                    <a:pt x="274320" y="20264"/>
                    <a:pt x="274320" y="20264"/>
                    <a:pt x="274320" y="40527"/>
                  </a:cubicBezTo>
                  <a:cubicBezTo>
                    <a:pt x="375920" y="50659"/>
                    <a:pt x="460587" y="131714"/>
                    <a:pt x="470747" y="233033"/>
                  </a:cubicBezTo>
                  <a:cubicBezTo>
                    <a:pt x="470747" y="233033"/>
                    <a:pt x="470747" y="233033"/>
                    <a:pt x="491067" y="233033"/>
                  </a:cubicBezTo>
                  <a:cubicBezTo>
                    <a:pt x="501227" y="233033"/>
                    <a:pt x="508000" y="243164"/>
                    <a:pt x="508000" y="253296"/>
                  </a:cubicBezTo>
                  <a:cubicBezTo>
                    <a:pt x="508000" y="263428"/>
                    <a:pt x="501227" y="273560"/>
                    <a:pt x="491067" y="273560"/>
                  </a:cubicBezTo>
                  <a:cubicBezTo>
                    <a:pt x="491067" y="273560"/>
                    <a:pt x="491067" y="273560"/>
                    <a:pt x="470747" y="273560"/>
                  </a:cubicBezTo>
                  <a:cubicBezTo>
                    <a:pt x="460587" y="374878"/>
                    <a:pt x="375920" y="459310"/>
                    <a:pt x="274320" y="469442"/>
                  </a:cubicBezTo>
                  <a:cubicBezTo>
                    <a:pt x="274320" y="469442"/>
                    <a:pt x="274320" y="469442"/>
                    <a:pt x="274320" y="489706"/>
                  </a:cubicBezTo>
                  <a:cubicBezTo>
                    <a:pt x="274320" y="499838"/>
                    <a:pt x="264160" y="506592"/>
                    <a:pt x="254000" y="506592"/>
                  </a:cubicBezTo>
                  <a:cubicBezTo>
                    <a:pt x="243840" y="506592"/>
                    <a:pt x="233680" y="499838"/>
                    <a:pt x="233680" y="489706"/>
                  </a:cubicBezTo>
                  <a:cubicBezTo>
                    <a:pt x="233680" y="489706"/>
                    <a:pt x="233680" y="489706"/>
                    <a:pt x="233680" y="469442"/>
                  </a:cubicBezTo>
                  <a:cubicBezTo>
                    <a:pt x="132080" y="459310"/>
                    <a:pt x="50800" y="374878"/>
                    <a:pt x="40640" y="273560"/>
                  </a:cubicBezTo>
                  <a:cubicBezTo>
                    <a:pt x="40640" y="273560"/>
                    <a:pt x="40640" y="273560"/>
                    <a:pt x="20320" y="273560"/>
                  </a:cubicBezTo>
                  <a:cubicBezTo>
                    <a:pt x="10160" y="273560"/>
                    <a:pt x="0" y="263428"/>
                    <a:pt x="0" y="253296"/>
                  </a:cubicBezTo>
                  <a:cubicBezTo>
                    <a:pt x="0" y="243164"/>
                    <a:pt x="10160" y="233033"/>
                    <a:pt x="20320" y="233033"/>
                  </a:cubicBezTo>
                  <a:cubicBezTo>
                    <a:pt x="20320" y="233033"/>
                    <a:pt x="20320" y="233033"/>
                    <a:pt x="40640" y="233033"/>
                  </a:cubicBezTo>
                  <a:cubicBezTo>
                    <a:pt x="50800" y="131714"/>
                    <a:pt x="132080" y="50659"/>
                    <a:pt x="233680" y="40527"/>
                  </a:cubicBezTo>
                  <a:cubicBezTo>
                    <a:pt x="233680" y="40527"/>
                    <a:pt x="233680" y="40527"/>
                    <a:pt x="233680" y="20264"/>
                  </a:cubicBezTo>
                  <a:cubicBezTo>
                    <a:pt x="233680" y="10132"/>
                    <a:pt x="243840" y="0"/>
                    <a:pt x="254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159334" y="4070618"/>
            <a:ext cx="1873324" cy="778623"/>
            <a:chOff x="3869500" y="3052963"/>
            <a:chExt cx="1404993" cy="583967"/>
          </a:xfrm>
        </p:grpSpPr>
        <p:sp>
          <p:nvSpPr>
            <p:cNvPr id="8" name="Freeform: Shape 7"/>
            <p:cNvSpPr/>
            <p:nvPr/>
          </p:nvSpPr>
          <p:spPr>
            <a:xfrm>
              <a:off x="3869500" y="3052963"/>
              <a:ext cx="1404993" cy="583967"/>
            </a:xfrm>
            <a:custGeom>
              <a:avLst/>
              <a:gdLst>
                <a:gd name="connsiteX0" fmla="*/ 936665 w 1873324"/>
                <a:gd name="connsiteY0" fmla="*/ 0 h 778623"/>
                <a:gd name="connsiteX1" fmla="*/ 1873324 w 1873324"/>
                <a:gd name="connsiteY1" fmla="*/ 516199 h 778623"/>
                <a:gd name="connsiteX2" fmla="*/ 1802046 w 1873324"/>
                <a:gd name="connsiteY2" fmla="*/ 559501 h 778623"/>
                <a:gd name="connsiteX3" fmla="*/ 936666 w 1873324"/>
                <a:gd name="connsiteY3" fmla="*/ 778623 h 778623"/>
                <a:gd name="connsiteX4" fmla="*/ 71286 w 1873324"/>
                <a:gd name="connsiteY4" fmla="*/ 559501 h 778623"/>
                <a:gd name="connsiteX5" fmla="*/ 0 w 1873324"/>
                <a:gd name="connsiteY5" fmla="*/ 516193 h 778623"/>
                <a:gd name="connsiteX6" fmla="*/ 936665 w 1873324"/>
                <a:gd name="connsiteY6" fmla="*/ 0 h 77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3324" h="778623">
                  <a:moveTo>
                    <a:pt x="936665" y="0"/>
                  </a:moveTo>
                  <a:lnTo>
                    <a:pt x="1873324" y="516199"/>
                  </a:lnTo>
                  <a:lnTo>
                    <a:pt x="1802046" y="559501"/>
                  </a:lnTo>
                  <a:cubicBezTo>
                    <a:pt x="1544800" y="699245"/>
                    <a:pt x="1250003" y="778623"/>
                    <a:pt x="936666" y="778623"/>
                  </a:cubicBezTo>
                  <a:cubicBezTo>
                    <a:pt x="623329" y="778623"/>
                    <a:pt x="328532" y="699245"/>
                    <a:pt x="71286" y="559501"/>
                  </a:cubicBezTo>
                  <a:lnTo>
                    <a:pt x="0" y="516193"/>
                  </a:lnTo>
                  <a:lnTo>
                    <a:pt x="9366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3" name="Freeform: Shape 21"/>
            <p:cNvSpPr>
              <a:spLocks noChangeAspect="1"/>
            </p:cNvSpPr>
            <p:nvPr/>
          </p:nvSpPr>
          <p:spPr bwMode="auto">
            <a:xfrm>
              <a:off x="4495424" y="3238823"/>
              <a:ext cx="171509" cy="212246"/>
            </a:xfrm>
            <a:custGeom>
              <a:avLst/>
              <a:gdLst>
                <a:gd name="connsiteX0" fmla="*/ 206056 w 410498"/>
                <a:gd name="connsiteY0" fmla="*/ 251527 h 508000"/>
                <a:gd name="connsiteX1" fmla="*/ 216200 w 410498"/>
                <a:gd name="connsiteY1" fmla="*/ 253219 h 508000"/>
                <a:gd name="connsiteX2" fmla="*/ 211128 w 410498"/>
                <a:gd name="connsiteY2" fmla="*/ 283675 h 508000"/>
                <a:gd name="connsiteX3" fmla="*/ 184078 w 410498"/>
                <a:gd name="connsiteY3" fmla="*/ 315822 h 508000"/>
                <a:gd name="connsiteX4" fmla="*/ 168862 w 410498"/>
                <a:gd name="connsiteY4" fmla="*/ 297210 h 508000"/>
                <a:gd name="connsiteX5" fmla="*/ 206056 w 410498"/>
                <a:gd name="connsiteY5" fmla="*/ 251527 h 508000"/>
                <a:gd name="connsiteX6" fmla="*/ 206094 w 410498"/>
                <a:gd name="connsiteY6" fmla="*/ 175521 h 508000"/>
                <a:gd name="connsiteX7" fmla="*/ 87843 w 410498"/>
                <a:gd name="connsiteY7" fmla="*/ 295349 h 508000"/>
                <a:gd name="connsiteX8" fmla="*/ 185822 w 410498"/>
                <a:gd name="connsiteY8" fmla="*/ 394924 h 508000"/>
                <a:gd name="connsiteX9" fmla="*/ 244947 w 410498"/>
                <a:gd name="connsiteY9" fmla="*/ 383110 h 508000"/>
                <a:gd name="connsiteX10" fmla="*/ 238190 w 410498"/>
                <a:gd name="connsiteY10" fmla="*/ 364545 h 508000"/>
                <a:gd name="connsiteX11" fmla="*/ 192579 w 410498"/>
                <a:gd name="connsiteY11" fmla="*/ 374671 h 508000"/>
                <a:gd name="connsiteX12" fmla="*/ 111493 w 410498"/>
                <a:gd name="connsiteY12" fmla="*/ 291974 h 508000"/>
                <a:gd name="connsiteX13" fmla="*/ 202715 w 410498"/>
                <a:gd name="connsiteY13" fmla="*/ 194086 h 508000"/>
                <a:gd name="connsiteX14" fmla="*/ 278733 w 410498"/>
                <a:gd name="connsiteY14" fmla="*/ 266658 h 508000"/>
                <a:gd name="connsiteX15" fmla="*/ 246637 w 410498"/>
                <a:gd name="connsiteY15" fmla="*/ 320665 h 508000"/>
                <a:gd name="connsiteX16" fmla="*/ 239879 w 410498"/>
                <a:gd name="connsiteY16" fmla="*/ 293661 h 508000"/>
                <a:gd name="connsiteX17" fmla="*/ 248326 w 410498"/>
                <a:gd name="connsiteY17" fmla="*/ 234591 h 508000"/>
                <a:gd name="connsiteX18" fmla="*/ 211162 w 410498"/>
                <a:gd name="connsiteY18" fmla="*/ 226153 h 508000"/>
                <a:gd name="connsiteX19" fmla="*/ 136833 w 410498"/>
                <a:gd name="connsiteY19" fmla="*/ 300412 h 508000"/>
                <a:gd name="connsiteX20" fmla="*/ 172308 w 410498"/>
                <a:gd name="connsiteY20" fmla="*/ 340917 h 508000"/>
                <a:gd name="connsiteX21" fmla="*/ 212851 w 410498"/>
                <a:gd name="connsiteY21" fmla="*/ 317289 h 508000"/>
                <a:gd name="connsiteX22" fmla="*/ 214540 w 410498"/>
                <a:gd name="connsiteY22" fmla="*/ 317289 h 508000"/>
                <a:gd name="connsiteX23" fmla="*/ 241569 w 410498"/>
                <a:gd name="connsiteY23" fmla="*/ 340917 h 508000"/>
                <a:gd name="connsiteX24" fmla="*/ 300694 w 410498"/>
                <a:gd name="connsiteY24" fmla="*/ 266658 h 508000"/>
                <a:gd name="connsiteX25" fmla="*/ 206094 w 410498"/>
                <a:gd name="connsiteY25" fmla="*/ 175521 h 508000"/>
                <a:gd name="connsiteX26" fmla="*/ 59125 w 410498"/>
                <a:gd name="connsiteY26" fmla="*/ 21940 h 508000"/>
                <a:gd name="connsiteX27" fmla="*/ 25339 w 410498"/>
                <a:gd name="connsiteY27" fmla="*/ 47256 h 508000"/>
                <a:gd name="connsiteX28" fmla="*/ 363198 w 410498"/>
                <a:gd name="connsiteY28" fmla="*/ 47256 h 508000"/>
                <a:gd name="connsiteX29" fmla="*/ 363198 w 410498"/>
                <a:gd name="connsiteY29" fmla="*/ 475934 h 508000"/>
                <a:gd name="connsiteX30" fmla="*/ 388537 w 410498"/>
                <a:gd name="connsiteY30" fmla="*/ 455681 h 508000"/>
                <a:gd name="connsiteX31" fmla="*/ 388537 w 410498"/>
                <a:gd name="connsiteY31" fmla="*/ 21940 h 508000"/>
                <a:gd name="connsiteX32" fmla="*/ 59125 w 410498"/>
                <a:gd name="connsiteY32" fmla="*/ 21940 h 508000"/>
                <a:gd name="connsiteX33" fmla="*/ 48989 w 410498"/>
                <a:gd name="connsiteY33" fmla="*/ 0 h 508000"/>
                <a:gd name="connsiteX34" fmla="*/ 402052 w 410498"/>
                <a:gd name="connsiteY34" fmla="*/ 0 h 508000"/>
                <a:gd name="connsiteX35" fmla="*/ 410498 w 410498"/>
                <a:gd name="connsiteY35" fmla="*/ 8438 h 508000"/>
                <a:gd name="connsiteX36" fmla="*/ 410498 w 410498"/>
                <a:gd name="connsiteY36" fmla="*/ 462432 h 508000"/>
                <a:gd name="connsiteX37" fmla="*/ 405430 w 410498"/>
                <a:gd name="connsiteY37" fmla="*/ 477621 h 508000"/>
                <a:gd name="connsiteX38" fmla="*/ 363198 w 410498"/>
                <a:gd name="connsiteY38" fmla="*/ 508000 h 508000"/>
                <a:gd name="connsiteX39" fmla="*/ 0 w 410498"/>
                <a:gd name="connsiteY39" fmla="*/ 508000 h 508000"/>
                <a:gd name="connsiteX40" fmla="*/ 0 w 410498"/>
                <a:gd name="connsiteY40" fmla="*/ 55694 h 508000"/>
                <a:gd name="connsiteX41" fmla="*/ 48989 w 410498"/>
                <a:gd name="connsiteY41" fmla="*/ 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10498" h="508000">
                  <a:moveTo>
                    <a:pt x="206056" y="251527"/>
                  </a:moveTo>
                  <a:cubicBezTo>
                    <a:pt x="211128" y="251527"/>
                    <a:pt x="212819" y="251527"/>
                    <a:pt x="216200" y="253219"/>
                  </a:cubicBezTo>
                  <a:cubicBezTo>
                    <a:pt x="216200" y="253219"/>
                    <a:pt x="216200" y="253219"/>
                    <a:pt x="211128" y="283675"/>
                  </a:cubicBezTo>
                  <a:cubicBezTo>
                    <a:pt x="209437" y="300594"/>
                    <a:pt x="195912" y="315822"/>
                    <a:pt x="184078" y="315822"/>
                  </a:cubicBezTo>
                  <a:cubicBezTo>
                    <a:pt x="173934" y="315822"/>
                    <a:pt x="168862" y="309054"/>
                    <a:pt x="168862" y="297210"/>
                  </a:cubicBezTo>
                  <a:cubicBezTo>
                    <a:pt x="168862" y="271831"/>
                    <a:pt x="185768" y="251527"/>
                    <a:pt x="206056" y="251527"/>
                  </a:cubicBezTo>
                  <a:close/>
                  <a:moveTo>
                    <a:pt x="206094" y="175521"/>
                  </a:moveTo>
                  <a:cubicBezTo>
                    <a:pt x="135143" y="175521"/>
                    <a:pt x="87843" y="231216"/>
                    <a:pt x="87843" y="295349"/>
                  </a:cubicBezTo>
                  <a:cubicBezTo>
                    <a:pt x="87843" y="357794"/>
                    <a:pt x="133454" y="394924"/>
                    <a:pt x="185822" y="394924"/>
                  </a:cubicBezTo>
                  <a:cubicBezTo>
                    <a:pt x="209472" y="394924"/>
                    <a:pt x="224676" y="391548"/>
                    <a:pt x="244947" y="383110"/>
                  </a:cubicBezTo>
                  <a:cubicBezTo>
                    <a:pt x="244947" y="383110"/>
                    <a:pt x="244947" y="383110"/>
                    <a:pt x="238190" y="364545"/>
                  </a:cubicBezTo>
                  <a:cubicBezTo>
                    <a:pt x="226365" y="371296"/>
                    <a:pt x="209472" y="374671"/>
                    <a:pt x="192579" y="374671"/>
                  </a:cubicBezTo>
                  <a:cubicBezTo>
                    <a:pt x="145279" y="374671"/>
                    <a:pt x="111493" y="344292"/>
                    <a:pt x="111493" y="291974"/>
                  </a:cubicBezTo>
                  <a:cubicBezTo>
                    <a:pt x="111493" y="231216"/>
                    <a:pt x="153726" y="194086"/>
                    <a:pt x="202715" y="194086"/>
                  </a:cubicBezTo>
                  <a:cubicBezTo>
                    <a:pt x="251705" y="194086"/>
                    <a:pt x="278733" y="226153"/>
                    <a:pt x="278733" y="266658"/>
                  </a:cubicBezTo>
                  <a:cubicBezTo>
                    <a:pt x="278733" y="303788"/>
                    <a:pt x="260151" y="320665"/>
                    <a:pt x="246637" y="320665"/>
                  </a:cubicBezTo>
                  <a:cubicBezTo>
                    <a:pt x="238190" y="320665"/>
                    <a:pt x="236501" y="312226"/>
                    <a:pt x="239879" y="293661"/>
                  </a:cubicBezTo>
                  <a:cubicBezTo>
                    <a:pt x="239879" y="293661"/>
                    <a:pt x="239879" y="293661"/>
                    <a:pt x="248326" y="234591"/>
                  </a:cubicBezTo>
                  <a:cubicBezTo>
                    <a:pt x="241569" y="229528"/>
                    <a:pt x="224676" y="226153"/>
                    <a:pt x="211162" y="226153"/>
                  </a:cubicBezTo>
                  <a:cubicBezTo>
                    <a:pt x="165551" y="226153"/>
                    <a:pt x="136833" y="261595"/>
                    <a:pt x="136833" y="300412"/>
                  </a:cubicBezTo>
                  <a:cubicBezTo>
                    <a:pt x="136833" y="325728"/>
                    <a:pt x="152036" y="340917"/>
                    <a:pt x="172308" y="340917"/>
                  </a:cubicBezTo>
                  <a:cubicBezTo>
                    <a:pt x="189201" y="340917"/>
                    <a:pt x="204404" y="332479"/>
                    <a:pt x="212851" y="317289"/>
                  </a:cubicBezTo>
                  <a:cubicBezTo>
                    <a:pt x="212851" y="317289"/>
                    <a:pt x="212851" y="317289"/>
                    <a:pt x="214540" y="317289"/>
                  </a:cubicBezTo>
                  <a:cubicBezTo>
                    <a:pt x="216229" y="334166"/>
                    <a:pt x="226365" y="340917"/>
                    <a:pt x="241569" y="340917"/>
                  </a:cubicBezTo>
                  <a:cubicBezTo>
                    <a:pt x="275355" y="340917"/>
                    <a:pt x="300694" y="312226"/>
                    <a:pt x="300694" y="266658"/>
                  </a:cubicBezTo>
                  <a:cubicBezTo>
                    <a:pt x="300694" y="212651"/>
                    <a:pt x="261840" y="175521"/>
                    <a:pt x="206094" y="175521"/>
                  </a:cubicBezTo>
                  <a:close/>
                  <a:moveTo>
                    <a:pt x="59125" y="21940"/>
                  </a:moveTo>
                  <a:cubicBezTo>
                    <a:pt x="40543" y="21940"/>
                    <a:pt x="27029" y="30379"/>
                    <a:pt x="25339" y="47256"/>
                  </a:cubicBezTo>
                  <a:cubicBezTo>
                    <a:pt x="25339" y="47256"/>
                    <a:pt x="25339" y="47256"/>
                    <a:pt x="363198" y="47256"/>
                  </a:cubicBezTo>
                  <a:cubicBezTo>
                    <a:pt x="363198" y="47256"/>
                    <a:pt x="363198" y="47256"/>
                    <a:pt x="363198" y="475934"/>
                  </a:cubicBezTo>
                  <a:lnTo>
                    <a:pt x="388537" y="455681"/>
                  </a:lnTo>
                  <a:cubicBezTo>
                    <a:pt x="388537" y="455681"/>
                    <a:pt x="388537" y="455681"/>
                    <a:pt x="388537" y="21940"/>
                  </a:cubicBezTo>
                  <a:cubicBezTo>
                    <a:pt x="388537" y="21940"/>
                    <a:pt x="388537" y="21940"/>
                    <a:pt x="59125" y="21940"/>
                  </a:cubicBezTo>
                  <a:close/>
                  <a:moveTo>
                    <a:pt x="48989" y="0"/>
                  </a:moveTo>
                  <a:cubicBezTo>
                    <a:pt x="48989" y="0"/>
                    <a:pt x="48989" y="0"/>
                    <a:pt x="402052" y="0"/>
                  </a:cubicBezTo>
                  <a:cubicBezTo>
                    <a:pt x="407119" y="0"/>
                    <a:pt x="410498" y="3375"/>
                    <a:pt x="410498" y="8438"/>
                  </a:cubicBezTo>
                  <a:lnTo>
                    <a:pt x="410498" y="462432"/>
                  </a:lnTo>
                  <a:cubicBezTo>
                    <a:pt x="410498" y="462432"/>
                    <a:pt x="410498" y="472558"/>
                    <a:pt x="405430" y="477621"/>
                  </a:cubicBezTo>
                  <a:cubicBezTo>
                    <a:pt x="400362" y="482685"/>
                    <a:pt x="363198" y="508000"/>
                    <a:pt x="363198" y="508000"/>
                  </a:cubicBezTo>
                  <a:cubicBezTo>
                    <a:pt x="363198" y="508000"/>
                    <a:pt x="363198" y="508000"/>
                    <a:pt x="0" y="508000"/>
                  </a:cubicBezTo>
                  <a:cubicBezTo>
                    <a:pt x="0" y="508000"/>
                    <a:pt x="0" y="508000"/>
                    <a:pt x="0" y="55694"/>
                  </a:cubicBezTo>
                  <a:cubicBezTo>
                    <a:pt x="0" y="20252"/>
                    <a:pt x="21961" y="0"/>
                    <a:pt x="4898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468618" y="1236214"/>
            <a:ext cx="1577927" cy="1159021"/>
            <a:chOff x="3301995" y="918036"/>
            <a:chExt cx="1183445" cy="869266"/>
          </a:xfrm>
        </p:grpSpPr>
        <p:sp>
          <p:nvSpPr>
            <p:cNvPr id="5" name="Freeform: Shape 4"/>
            <p:cNvSpPr/>
            <p:nvPr/>
          </p:nvSpPr>
          <p:spPr>
            <a:xfrm>
              <a:off x="3301995" y="918036"/>
              <a:ext cx="1183445" cy="869266"/>
            </a:xfrm>
            <a:custGeom>
              <a:avLst/>
              <a:gdLst>
                <a:gd name="connsiteX0" fmla="*/ 1577927 w 1577927"/>
                <a:gd name="connsiteY0" fmla="*/ 0 h 1159021"/>
                <a:gd name="connsiteX1" fmla="*/ 1115133 w 1577927"/>
                <a:gd name="connsiteY1" fmla="*/ 981301 h 1159021"/>
                <a:gd name="connsiteX2" fmla="*/ 55775 w 1577927"/>
                <a:gd name="connsiteY2" fmla="*/ 1142818 h 1159021"/>
                <a:gd name="connsiteX3" fmla="*/ 4070 w 1577927"/>
                <a:gd name="connsiteY3" fmla="*/ 1156643 h 1159021"/>
                <a:gd name="connsiteX4" fmla="*/ 0 w 1577927"/>
                <a:gd name="connsiteY4" fmla="*/ 1159021 h 1159021"/>
                <a:gd name="connsiteX5" fmla="*/ 20502 w 1577927"/>
                <a:gd name="connsiteY5" fmla="*/ 1103004 h 1159021"/>
                <a:gd name="connsiteX6" fmla="*/ 1507715 w 1577927"/>
                <a:gd name="connsiteY6" fmla="*/ 3545 h 1159021"/>
                <a:gd name="connsiteX7" fmla="*/ 1577927 w 1577927"/>
                <a:gd name="connsiteY7" fmla="*/ 0 h 115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927" h="1159021">
                  <a:moveTo>
                    <a:pt x="1577927" y="0"/>
                  </a:moveTo>
                  <a:lnTo>
                    <a:pt x="1115133" y="981301"/>
                  </a:lnTo>
                  <a:lnTo>
                    <a:pt x="55775" y="1142818"/>
                  </a:lnTo>
                  <a:cubicBezTo>
                    <a:pt x="36077" y="1146135"/>
                    <a:pt x="18842" y="1150744"/>
                    <a:pt x="4070" y="1156643"/>
                  </a:cubicBezTo>
                  <a:lnTo>
                    <a:pt x="0" y="1159021"/>
                  </a:lnTo>
                  <a:lnTo>
                    <a:pt x="20502" y="1103004"/>
                  </a:lnTo>
                  <a:cubicBezTo>
                    <a:pt x="273144" y="505691"/>
                    <a:pt x="836362" y="71725"/>
                    <a:pt x="1507715" y="3545"/>
                  </a:cubicBezTo>
                  <a:lnTo>
                    <a:pt x="15779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5" name="Freeform: Shape 25"/>
            <p:cNvSpPr>
              <a:spLocks noChangeAspect="1"/>
            </p:cNvSpPr>
            <p:nvPr/>
          </p:nvSpPr>
          <p:spPr bwMode="auto">
            <a:xfrm>
              <a:off x="3805428" y="1300300"/>
              <a:ext cx="212160" cy="212247"/>
            </a:xfrm>
            <a:custGeom>
              <a:avLst/>
              <a:gdLst>
                <a:gd name="connsiteX0" fmla="*/ 185778 w 502142"/>
                <a:gd name="connsiteY0" fmla="*/ 245107 h 502347"/>
                <a:gd name="connsiteX1" fmla="*/ 181850 w 502142"/>
                <a:gd name="connsiteY1" fmla="*/ 247726 h 502347"/>
                <a:gd name="connsiteX2" fmla="*/ 196252 w 502142"/>
                <a:gd name="connsiteY2" fmla="*/ 262134 h 502347"/>
                <a:gd name="connsiteX3" fmla="*/ 198871 w 502142"/>
                <a:gd name="connsiteY3" fmla="*/ 259515 h 502347"/>
                <a:gd name="connsiteX4" fmla="*/ 198871 w 502142"/>
                <a:gd name="connsiteY4" fmla="*/ 258205 h 502347"/>
                <a:gd name="connsiteX5" fmla="*/ 197562 w 502142"/>
                <a:gd name="connsiteY5" fmla="*/ 256895 h 502347"/>
                <a:gd name="connsiteX6" fmla="*/ 196252 w 502142"/>
                <a:gd name="connsiteY6" fmla="*/ 255585 h 502347"/>
                <a:gd name="connsiteX7" fmla="*/ 187087 w 502142"/>
                <a:gd name="connsiteY7" fmla="*/ 245107 h 502347"/>
                <a:gd name="connsiteX8" fmla="*/ 185778 w 502142"/>
                <a:gd name="connsiteY8" fmla="*/ 245107 h 502347"/>
                <a:gd name="connsiteX9" fmla="*/ 300657 w 502142"/>
                <a:gd name="connsiteY9" fmla="*/ 124890 h 502347"/>
                <a:gd name="connsiteX10" fmla="*/ 333369 w 502142"/>
                <a:gd name="connsiteY10" fmla="*/ 157500 h 502347"/>
                <a:gd name="connsiteX11" fmla="*/ 300657 w 502142"/>
                <a:gd name="connsiteY11" fmla="*/ 191414 h 502347"/>
                <a:gd name="connsiteX12" fmla="*/ 267945 w 502142"/>
                <a:gd name="connsiteY12" fmla="*/ 157500 h 502347"/>
                <a:gd name="connsiteX13" fmla="*/ 300657 w 502142"/>
                <a:gd name="connsiteY13" fmla="*/ 124890 h 502347"/>
                <a:gd name="connsiteX14" fmla="*/ 251242 w 502142"/>
                <a:gd name="connsiteY14" fmla="*/ 83999 h 502347"/>
                <a:gd name="connsiteX15" fmla="*/ 180541 w 502142"/>
                <a:gd name="connsiteY15" fmla="*/ 99717 h 502347"/>
                <a:gd name="connsiteX16" fmla="*/ 99366 w 502142"/>
                <a:gd name="connsiteY16" fmla="*/ 321076 h 502347"/>
                <a:gd name="connsiteX17" fmla="*/ 251242 w 502142"/>
                <a:gd name="connsiteY17" fmla="*/ 419313 h 502347"/>
                <a:gd name="connsiteX18" fmla="*/ 268263 w 502142"/>
                <a:gd name="connsiteY18" fmla="*/ 418003 h 502347"/>
                <a:gd name="connsiteX19" fmla="*/ 264335 w 502142"/>
                <a:gd name="connsiteY19" fmla="*/ 418003 h 502347"/>
                <a:gd name="connsiteX20" fmla="*/ 253861 w 502142"/>
                <a:gd name="connsiteY20" fmla="*/ 399665 h 502347"/>
                <a:gd name="connsiteX21" fmla="*/ 270881 w 502142"/>
                <a:gd name="connsiteY21" fmla="*/ 336794 h 502347"/>
                <a:gd name="connsiteX22" fmla="*/ 251242 w 502142"/>
                <a:gd name="connsiteY22" fmla="*/ 307978 h 502347"/>
                <a:gd name="connsiteX23" fmla="*/ 247314 w 502142"/>
                <a:gd name="connsiteY23" fmla="*/ 306668 h 502347"/>
                <a:gd name="connsiteX24" fmla="*/ 236840 w 502142"/>
                <a:gd name="connsiteY24" fmla="*/ 335484 h 502347"/>
                <a:gd name="connsiteX25" fmla="*/ 222438 w 502142"/>
                <a:gd name="connsiteY25" fmla="*/ 345963 h 502347"/>
                <a:gd name="connsiteX26" fmla="*/ 173995 w 502142"/>
                <a:gd name="connsiteY26" fmla="*/ 348582 h 502347"/>
                <a:gd name="connsiteX27" fmla="*/ 158283 w 502142"/>
                <a:gd name="connsiteY27" fmla="*/ 334174 h 502347"/>
                <a:gd name="connsiteX28" fmla="*/ 172685 w 502142"/>
                <a:gd name="connsiteY28" fmla="*/ 318457 h 502347"/>
                <a:gd name="connsiteX29" fmla="*/ 211964 w 502142"/>
                <a:gd name="connsiteY29" fmla="*/ 315837 h 502347"/>
                <a:gd name="connsiteX30" fmla="*/ 223747 w 502142"/>
                <a:gd name="connsiteY30" fmla="*/ 283092 h 502347"/>
                <a:gd name="connsiteX31" fmla="*/ 225056 w 502142"/>
                <a:gd name="connsiteY31" fmla="*/ 272613 h 502347"/>
                <a:gd name="connsiteX32" fmla="*/ 242077 w 502142"/>
                <a:gd name="connsiteY32" fmla="*/ 217601 h 502347"/>
                <a:gd name="connsiteX33" fmla="*/ 234221 w 502142"/>
                <a:gd name="connsiteY33" fmla="*/ 221530 h 502347"/>
                <a:gd name="connsiteX34" fmla="*/ 211964 w 502142"/>
                <a:gd name="connsiteY34" fmla="*/ 247726 h 502347"/>
                <a:gd name="connsiteX35" fmla="*/ 201489 w 502142"/>
                <a:gd name="connsiteY35" fmla="*/ 256895 h 502347"/>
                <a:gd name="connsiteX36" fmla="*/ 201489 w 502142"/>
                <a:gd name="connsiteY36" fmla="*/ 262134 h 502347"/>
                <a:gd name="connsiteX37" fmla="*/ 197562 w 502142"/>
                <a:gd name="connsiteY37" fmla="*/ 264754 h 502347"/>
                <a:gd name="connsiteX38" fmla="*/ 211964 w 502142"/>
                <a:gd name="connsiteY38" fmla="*/ 279162 h 502347"/>
                <a:gd name="connsiteX39" fmla="*/ 175304 w 502142"/>
                <a:gd name="connsiteY39" fmla="*/ 311908 h 502347"/>
                <a:gd name="connsiteX40" fmla="*/ 130788 w 502142"/>
                <a:gd name="connsiteY40" fmla="*/ 264754 h 502347"/>
                <a:gd name="connsiteX41" fmla="*/ 166139 w 502142"/>
                <a:gd name="connsiteY41" fmla="*/ 230699 h 502347"/>
                <a:gd name="connsiteX42" fmla="*/ 179232 w 502142"/>
                <a:gd name="connsiteY42" fmla="*/ 245107 h 502347"/>
                <a:gd name="connsiteX43" fmla="*/ 183159 w 502142"/>
                <a:gd name="connsiteY43" fmla="*/ 242487 h 502347"/>
                <a:gd name="connsiteX44" fmla="*/ 187087 w 502142"/>
                <a:gd name="connsiteY44" fmla="*/ 241177 h 502347"/>
                <a:gd name="connsiteX45" fmla="*/ 187087 w 502142"/>
                <a:gd name="connsiteY45" fmla="*/ 239867 h 502347"/>
                <a:gd name="connsiteX46" fmla="*/ 222438 w 502142"/>
                <a:gd name="connsiteY46" fmla="*/ 199263 h 502347"/>
                <a:gd name="connsiteX47" fmla="*/ 270881 w 502142"/>
                <a:gd name="connsiteY47" fmla="*/ 186165 h 502347"/>
                <a:gd name="connsiteX48" fmla="*/ 276118 w 502142"/>
                <a:gd name="connsiteY48" fmla="*/ 186165 h 502347"/>
                <a:gd name="connsiteX49" fmla="*/ 283974 w 502142"/>
                <a:gd name="connsiteY49" fmla="*/ 187475 h 502347"/>
                <a:gd name="connsiteX50" fmla="*/ 286592 w 502142"/>
                <a:gd name="connsiteY50" fmla="*/ 188785 h 502347"/>
                <a:gd name="connsiteX51" fmla="*/ 291830 w 502142"/>
                <a:gd name="connsiteY51" fmla="*/ 191404 h 502347"/>
                <a:gd name="connsiteX52" fmla="*/ 304922 w 502142"/>
                <a:gd name="connsiteY52" fmla="*/ 208432 h 502347"/>
                <a:gd name="connsiteX53" fmla="*/ 304922 w 502142"/>
                <a:gd name="connsiteY53" fmla="*/ 209742 h 502347"/>
                <a:gd name="connsiteX54" fmla="*/ 321943 w 502142"/>
                <a:gd name="connsiteY54" fmla="*/ 222840 h 502347"/>
                <a:gd name="connsiteX55" fmla="*/ 350747 w 502142"/>
                <a:gd name="connsiteY55" fmla="*/ 218910 h 502347"/>
                <a:gd name="connsiteX56" fmla="*/ 367768 w 502142"/>
                <a:gd name="connsiteY56" fmla="*/ 220220 h 502347"/>
                <a:gd name="connsiteX57" fmla="*/ 366458 w 502142"/>
                <a:gd name="connsiteY57" fmla="*/ 238558 h 502347"/>
                <a:gd name="connsiteX58" fmla="*/ 332417 w 502142"/>
                <a:gd name="connsiteY58" fmla="*/ 250346 h 502347"/>
                <a:gd name="connsiteX59" fmla="*/ 315397 w 502142"/>
                <a:gd name="connsiteY59" fmla="*/ 247726 h 502347"/>
                <a:gd name="connsiteX60" fmla="*/ 298376 w 502142"/>
                <a:gd name="connsiteY60" fmla="*/ 239867 h 502347"/>
                <a:gd name="connsiteX61" fmla="*/ 282665 w 502142"/>
                <a:gd name="connsiteY61" fmla="*/ 290950 h 502347"/>
                <a:gd name="connsiteX62" fmla="*/ 280046 w 502142"/>
                <a:gd name="connsiteY62" fmla="*/ 296190 h 502347"/>
                <a:gd name="connsiteX63" fmla="*/ 299685 w 502142"/>
                <a:gd name="connsiteY63" fmla="*/ 325006 h 502347"/>
                <a:gd name="connsiteX64" fmla="*/ 302304 w 502142"/>
                <a:gd name="connsiteY64" fmla="*/ 336794 h 502347"/>
                <a:gd name="connsiteX65" fmla="*/ 282665 w 502142"/>
                <a:gd name="connsiteY65" fmla="*/ 407524 h 502347"/>
                <a:gd name="connsiteX66" fmla="*/ 272190 w 502142"/>
                <a:gd name="connsiteY66" fmla="*/ 418003 h 502347"/>
                <a:gd name="connsiteX67" fmla="*/ 320634 w 502142"/>
                <a:gd name="connsiteY67" fmla="*/ 403595 h 502347"/>
                <a:gd name="connsiteX68" fmla="*/ 403118 w 502142"/>
                <a:gd name="connsiteY68" fmla="*/ 180926 h 502347"/>
                <a:gd name="connsiteX69" fmla="*/ 251242 w 502142"/>
                <a:gd name="connsiteY69" fmla="*/ 83999 h 502347"/>
                <a:gd name="connsiteX70" fmla="*/ 324562 w 502142"/>
                <a:gd name="connsiteY70" fmla="*/ 1480 h 502347"/>
                <a:gd name="connsiteX71" fmla="*/ 357294 w 502142"/>
                <a:gd name="connsiteY71" fmla="*/ 14579 h 502347"/>
                <a:gd name="connsiteX72" fmla="*/ 376933 w 502142"/>
                <a:gd name="connsiteY72" fmla="*/ 56493 h 502347"/>
                <a:gd name="connsiteX73" fmla="*/ 366458 w 502142"/>
                <a:gd name="connsiteY73" fmla="*/ 82689 h 502347"/>
                <a:gd name="connsiteX74" fmla="*/ 410974 w 502142"/>
                <a:gd name="connsiteY74" fmla="*/ 123294 h 502347"/>
                <a:gd name="connsiteX75" fmla="*/ 435850 w 502142"/>
                <a:gd name="connsiteY75" fmla="*/ 110195 h 502347"/>
                <a:gd name="connsiteX76" fmla="*/ 479056 w 502142"/>
                <a:gd name="connsiteY76" fmla="*/ 127223 h 502347"/>
                <a:gd name="connsiteX77" fmla="*/ 493458 w 502142"/>
                <a:gd name="connsiteY77" fmla="*/ 159969 h 502347"/>
                <a:gd name="connsiteX78" fmla="*/ 477747 w 502142"/>
                <a:gd name="connsiteY78" fmla="*/ 201883 h 502347"/>
                <a:gd name="connsiteX79" fmla="*/ 452871 w 502142"/>
                <a:gd name="connsiteY79" fmla="*/ 213671 h 502347"/>
                <a:gd name="connsiteX80" fmla="*/ 454180 w 502142"/>
                <a:gd name="connsiteY80" fmla="*/ 272613 h 502347"/>
                <a:gd name="connsiteX81" fmla="*/ 481675 w 502142"/>
                <a:gd name="connsiteY81" fmla="*/ 283092 h 502347"/>
                <a:gd name="connsiteX82" fmla="*/ 500005 w 502142"/>
                <a:gd name="connsiteY82" fmla="*/ 323696 h 502347"/>
                <a:gd name="connsiteX83" fmla="*/ 488221 w 502142"/>
                <a:gd name="connsiteY83" fmla="*/ 357751 h 502347"/>
                <a:gd name="connsiteX84" fmla="*/ 471201 w 502142"/>
                <a:gd name="connsiteY84" fmla="*/ 376089 h 502347"/>
                <a:gd name="connsiteX85" fmla="*/ 446324 w 502142"/>
                <a:gd name="connsiteY85" fmla="*/ 377399 h 502347"/>
                <a:gd name="connsiteX86" fmla="*/ 420139 w 502142"/>
                <a:gd name="connsiteY86" fmla="*/ 366920 h 502347"/>
                <a:gd name="connsiteX87" fmla="*/ 379551 w 502142"/>
                <a:gd name="connsiteY87" fmla="*/ 410144 h 502347"/>
                <a:gd name="connsiteX88" fmla="*/ 391335 w 502142"/>
                <a:gd name="connsiteY88" fmla="*/ 436340 h 502347"/>
                <a:gd name="connsiteX89" fmla="*/ 375623 w 502142"/>
                <a:gd name="connsiteY89" fmla="*/ 479564 h 502347"/>
                <a:gd name="connsiteX90" fmla="*/ 342891 w 502142"/>
                <a:gd name="connsiteY90" fmla="*/ 493972 h 502347"/>
                <a:gd name="connsiteX91" fmla="*/ 300995 w 502142"/>
                <a:gd name="connsiteY91" fmla="*/ 478255 h 502347"/>
                <a:gd name="connsiteX92" fmla="*/ 289211 w 502142"/>
                <a:gd name="connsiteY92" fmla="*/ 453368 h 502347"/>
                <a:gd name="connsiteX93" fmla="*/ 228984 w 502142"/>
                <a:gd name="connsiteY93" fmla="*/ 454678 h 502347"/>
                <a:gd name="connsiteX94" fmla="*/ 219819 w 502142"/>
                <a:gd name="connsiteY94" fmla="*/ 482184 h 502347"/>
                <a:gd name="connsiteX95" fmla="*/ 202799 w 502142"/>
                <a:gd name="connsiteY95" fmla="*/ 499212 h 502347"/>
                <a:gd name="connsiteX96" fmla="*/ 177922 w 502142"/>
                <a:gd name="connsiteY96" fmla="*/ 500522 h 502347"/>
                <a:gd name="connsiteX97" fmla="*/ 143881 w 502142"/>
                <a:gd name="connsiteY97" fmla="*/ 488733 h 502347"/>
                <a:gd name="connsiteX98" fmla="*/ 126861 w 502142"/>
                <a:gd name="connsiteY98" fmla="*/ 471705 h 502347"/>
                <a:gd name="connsiteX99" fmla="*/ 125551 w 502142"/>
                <a:gd name="connsiteY99" fmla="*/ 446819 h 502347"/>
                <a:gd name="connsiteX100" fmla="*/ 134716 w 502142"/>
                <a:gd name="connsiteY100" fmla="*/ 420623 h 502347"/>
                <a:gd name="connsiteX101" fmla="*/ 91510 w 502142"/>
                <a:gd name="connsiteY101" fmla="*/ 380018 h 502347"/>
                <a:gd name="connsiteX102" fmla="*/ 66634 w 502142"/>
                <a:gd name="connsiteY102" fmla="*/ 391807 h 502347"/>
                <a:gd name="connsiteX103" fmla="*/ 23428 w 502142"/>
                <a:gd name="connsiteY103" fmla="*/ 376089 h 502347"/>
                <a:gd name="connsiteX104" fmla="*/ 7716 w 502142"/>
                <a:gd name="connsiteY104" fmla="*/ 343343 h 502347"/>
                <a:gd name="connsiteX105" fmla="*/ 23428 w 502142"/>
                <a:gd name="connsiteY105" fmla="*/ 300119 h 502347"/>
                <a:gd name="connsiteX106" fmla="*/ 49613 w 502142"/>
                <a:gd name="connsiteY106" fmla="*/ 288331 h 502347"/>
                <a:gd name="connsiteX107" fmla="*/ 48304 w 502142"/>
                <a:gd name="connsiteY107" fmla="*/ 229389 h 502347"/>
                <a:gd name="connsiteX108" fmla="*/ 20809 w 502142"/>
                <a:gd name="connsiteY108" fmla="*/ 220220 h 502347"/>
                <a:gd name="connsiteX109" fmla="*/ 2479 w 502142"/>
                <a:gd name="connsiteY109" fmla="*/ 203193 h 502347"/>
                <a:gd name="connsiteX110" fmla="*/ 2479 w 502142"/>
                <a:gd name="connsiteY110" fmla="*/ 178306 h 502347"/>
                <a:gd name="connsiteX111" fmla="*/ 14263 w 502142"/>
                <a:gd name="connsiteY111" fmla="*/ 144251 h 502347"/>
                <a:gd name="connsiteX112" fmla="*/ 56159 w 502142"/>
                <a:gd name="connsiteY112" fmla="*/ 125913 h 502347"/>
                <a:gd name="connsiteX113" fmla="*/ 82345 w 502142"/>
                <a:gd name="connsiteY113" fmla="*/ 135082 h 502347"/>
                <a:gd name="connsiteX114" fmla="*/ 122933 w 502142"/>
                <a:gd name="connsiteY114" fmla="*/ 91858 h 502347"/>
                <a:gd name="connsiteX115" fmla="*/ 111149 w 502142"/>
                <a:gd name="connsiteY115" fmla="*/ 65662 h 502347"/>
                <a:gd name="connsiteX116" fmla="*/ 126861 w 502142"/>
                <a:gd name="connsiteY116" fmla="*/ 23747 h 502347"/>
                <a:gd name="connsiteX117" fmla="*/ 159592 w 502142"/>
                <a:gd name="connsiteY117" fmla="*/ 8029 h 502347"/>
                <a:gd name="connsiteX118" fmla="*/ 201489 w 502142"/>
                <a:gd name="connsiteY118" fmla="*/ 23747 h 502347"/>
                <a:gd name="connsiteX119" fmla="*/ 213273 w 502142"/>
                <a:gd name="connsiteY119" fmla="*/ 49944 h 502347"/>
                <a:gd name="connsiteX120" fmla="*/ 272190 w 502142"/>
                <a:gd name="connsiteY120" fmla="*/ 47324 h 502347"/>
                <a:gd name="connsiteX121" fmla="*/ 282665 w 502142"/>
                <a:gd name="connsiteY121" fmla="*/ 21128 h 502347"/>
                <a:gd name="connsiteX122" fmla="*/ 324562 w 502142"/>
                <a:gd name="connsiteY122" fmla="*/ 1480 h 502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502142" h="502347">
                  <a:moveTo>
                    <a:pt x="185778" y="245107"/>
                  </a:moveTo>
                  <a:cubicBezTo>
                    <a:pt x="185778" y="245107"/>
                    <a:pt x="185778" y="245107"/>
                    <a:pt x="181850" y="247726"/>
                  </a:cubicBezTo>
                  <a:cubicBezTo>
                    <a:pt x="181850" y="247726"/>
                    <a:pt x="181850" y="247726"/>
                    <a:pt x="196252" y="262134"/>
                  </a:cubicBezTo>
                  <a:cubicBezTo>
                    <a:pt x="196252" y="262134"/>
                    <a:pt x="196252" y="262134"/>
                    <a:pt x="198871" y="259515"/>
                  </a:cubicBezTo>
                  <a:cubicBezTo>
                    <a:pt x="198871" y="259515"/>
                    <a:pt x="198871" y="258205"/>
                    <a:pt x="198871" y="258205"/>
                  </a:cubicBezTo>
                  <a:cubicBezTo>
                    <a:pt x="198871" y="258205"/>
                    <a:pt x="198871" y="258205"/>
                    <a:pt x="197562" y="256895"/>
                  </a:cubicBezTo>
                  <a:cubicBezTo>
                    <a:pt x="197562" y="256895"/>
                    <a:pt x="196252" y="256895"/>
                    <a:pt x="196252" y="255585"/>
                  </a:cubicBezTo>
                  <a:cubicBezTo>
                    <a:pt x="191015" y="254275"/>
                    <a:pt x="187087" y="250346"/>
                    <a:pt x="187087" y="245107"/>
                  </a:cubicBezTo>
                  <a:cubicBezTo>
                    <a:pt x="187087" y="245107"/>
                    <a:pt x="187087" y="245107"/>
                    <a:pt x="185778" y="245107"/>
                  </a:cubicBezTo>
                  <a:close/>
                  <a:moveTo>
                    <a:pt x="300657" y="124890"/>
                  </a:moveTo>
                  <a:cubicBezTo>
                    <a:pt x="318976" y="124890"/>
                    <a:pt x="333369" y="140543"/>
                    <a:pt x="333369" y="157500"/>
                  </a:cubicBezTo>
                  <a:cubicBezTo>
                    <a:pt x="333369" y="175761"/>
                    <a:pt x="318976" y="191414"/>
                    <a:pt x="300657" y="191414"/>
                  </a:cubicBezTo>
                  <a:cubicBezTo>
                    <a:pt x="282339" y="191414"/>
                    <a:pt x="267945" y="175761"/>
                    <a:pt x="267945" y="157500"/>
                  </a:cubicBezTo>
                  <a:cubicBezTo>
                    <a:pt x="267945" y="140543"/>
                    <a:pt x="282339" y="124890"/>
                    <a:pt x="300657" y="124890"/>
                  </a:cubicBezTo>
                  <a:close/>
                  <a:moveTo>
                    <a:pt x="251242" y="83999"/>
                  </a:moveTo>
                  <a:cubicBezTo>
                    <a:pt x="226366" y="83999"/>
                    <a:pt x="202799" y="89238"/>
                    <a:pt x="180541" y="99717"/>
                  </a:cubicBezTo>
                  <a:cubicBezTo>
                    <a:pt x="96747" y="137702"/>
                    <a:pt x="60087" y="237248"/>
                    <a:pt x="99366" y="321076"/>
                  </a:cubicBezTo>
                  <a:cubicBezTo>
                    <a:pt x="125551" y="381328"/>
                    <a:pt x="185778" y="419313"/>
                    <a:pt x="251242" y="419313"/>
                  </a:cubicBezTo>
                  <a:cubicBezTo>
                    <a:pt x="256479" y="419313"/>
                    <a:pt x="263025" y="419313"/>
                    <a:pt x="268263" y="418003"/>
                  </a:cubicBezTo>
                  <a:cubicBezTo>
                    <a:pt x="266953" y="418003"/>
                    <a:pt x="265644" y="418003"/>
                    <a:pt x="264335" y="418003"/>
                  </a:cubicBezTo>
                  <a:cubicBezTo>
                    <a:pt x="256479" y="415383"/>
                    <a:pt x="252551" y="407524"/>
                    <a:pt x="253861" y="399665"/>
                  </a:cubicBezTo>
                  <a:cubicBezTo>
                    <a:pt x="253861" y="399665"/>
                    <a:pt x="253861" y="399665"/>
                    <a:pt x="270881" y="336794"/>
                  </a:cubicBezTo>
                  <a:cubicBezTo>
                    <a:pt x="270881" y="336794"/>
                    <a:pt x="270881" y="336794"/>
                    <a:pt x="251242" y="307978"/>
                  </a:cubicBezTo>
                  <a:cubicBezTo>
                    <a:pt x="249933" y="307978"/>
                    <a:pt x="248623" y="306668"/>
                    <a:pt x="247314" y="306668"/>
                  </a:cubicBezTo>
                  <a:cubicBezTo>
                    <a:pt x="247314" y="306668"/>
                    <a:pt x="247314" y="306668"/>
                    <a:pt x="236840" y="335484"/>
                  </a:cubicBezTo>
                  <a:cubicBezTo>
                    <a:pt x="234221" y="342033"/>
                    <a:pt x="228984" y="345963"/>
                    <a:pt x="222438" y="345963"/>
                  </a:cubicBezTo>
                  <a:cubicBezTo>
                    <a:pt x="222438" y="345963"/>
                    <a:pt x="222438" y="345963"/>
                    <a:pt x="173995" y="348582"/>
                  </a:cubicBezTo>
                  <a:cubicBezTo>
                    <a:pt x="166139" y="348582"/>
                    <a:pt x="159592" y="342033"/>
                    <a:pt x="158283" y="334174"/>
                  </a:cubicBezTo>
                  <a:cubicBezTo>
                    <a:pt x="158283" y="325006"/>
                    <a:pt x="164830" y="318457"/>
                    <a:pt x="172685" y="318457"/>
                  </a:cubicBezTo>
                  <a:cubicBezTo>
                    <a:pt x="172685" y="318457"/>
                    <a:pt x="172685" y="318457"/>
                    <a:pt x="211964" y="315837"/>
                  </a:cubicBezTo>
                  <a:cubicBezTo>
                    <a:pt x="211964" y="315837"/>
                    <a:pt x="211964" y="315837"/>
                    <a:pt x="223747" y="283092"/>
                  </a:cubicBezTo>
                  <a:cubicBezTo>
                    <a:pt x="223747" y="279162"/>
                    <a:pt x="223747" y="276542"/>
                    <a:pt x="225056" y="272613"/>
                  </a:cubicBezTo>
                  <a:cubicBezTo>
                    <a:pt x="225056" y="272613"/>
                    <a:pt x="225056" y="272613"/>
                    <a:pt x="242077" y="217601"/>
                  </a:cubicBezTo>
                  <a:cubicBezTo>
                    <a:pt x="239458" y="218910"/>
                    <a:pt x="236840" y="220220"/>
                    <a:pt x="234221" y="221530"/>
                  </a:cubicBezTo>
                  <a:cubicBezTo>
                    <a:pt x="222438" y="228079"/>
                    <a:pt x="214582" y="237248"/>
                    <a:pt x="211964" y="247726"/>
                  </a:cubicBezTo>
                  <a:cubicBezTo>
                    <a:pt x="210654" y="251656"/>
                    <a:pt x="206726" y="255585"/>
                    <a:pt x="201489" y="256895"/>
                  </a:cubicBezTo>
                  <a:cubicBezTo>
                    <a:pt x="202799" y="258205"/>
                    <a:pt x="202799" y="260825"/>
                    <a:pt x="201489" y="262134"/>
                  </a:cubicBezTo>
                  <a:cubicBezTo>
                    <a:pt x="201489" y="262134"/>
                    <a:pt x="201489" y="262134"/>
                    <a:pt x="197562" y="264754"/>
                  </a:cubicBezTo>
                  <a:cubicBezTo>
                    <a:pt x="197562" y="264754"/>
                    <a:pt x="197562" y="264754"/>
                    <a:pt x="211964" y="279162"/>
                  </a:cubicBezTo>
                  <a:cubicBezTo>
                    <a:pt x="211964" y="279162"/>
                    <a:pt x="211964" y="279162"/>
                    <a:pt x="175304" y="311908"/>
                  </a:cubicBezTo>
                  <a:cubicBezTo>
                    <a:pt x="175304" y="311908"/>
                    <a:pt x="175304" y="311908"/>
                    <a:pt x="130788" y="264754"/>
                  </a:cubicBezTo>
                  <a:cubicBezTo>
                    <a:pt x="130788" y="264754"/>
                    <a:pt x="130788" y="264754"/>
                    <a:pt x="166139" y="230699"/>
                  </a:cubicBezTo>
                  <a:cubicBezTo>
                    <a:pt x="166139" y="230699"/>
                    <a:pt x="166139" y="230699"/>
                    <a:pt x="179232" y="245107"/>
                  </a:cubicBezTo>
                  <a:cubicBezTo>
                    <a:pt x="179232" y="245107"/>
                    <a:pt x="179232" y="245107"/>
                    <a:pt x="183159" y="242487"/>
                  </a:cubicBezTo>
                  <a:cubicBezTo>
                    <a:pt x="184469" y="241177"/>
                    <a:pt x="185778" y="241177"/>
                    <a:pt x="187087" y="241177"/>
                  </a:cubicBezTo>
                  <a:cubicBezTo>
                    <a:pt x="187087" y="241177"/>
                    <a:pt x="187087" y="241177"/>
                    <a:pt x="187087" y="239867"/>
                  </a:cubicBezTo>
                  <a:cubicBezTo>
                    <a:pt x="191015" y="224150"/>
                    <a:pt x="204108" y="209742"/>
                    <a:pt x="222438" y="199263"/>
                  </a:cubicBezTo>
                  <a:cubicBezTo>
                    <a:pt x="238149" y="190094"/>
                    <a:pt x="255170" y="186165"/>
                    <a:pt x="270881" y="186165"/>
                  </a:cubicBezTo>
                  <a:cubicBezTo>
                    <a:pt x="273500" y="186165"/>
                    <a:pt x="274809" y="186165"/>
                    <a:pt x="276118" y="186165"/>
                  </a:cubicBezTo>
                  <a:cubicBezTo>
                    <a:pt x="276118" y="186165"/>
                    <a:pt x="280046" y="187475"/>
                    <a:pt x="283974" y="187475"/>
                  </a:cubicBezTo>
                  <a:cubicBezTo>
                    <a:pt x="285283" y="188785"/>
                    <a:pt x="285283" y="188785"/>
                    <a:pt x="286592" y="188785"/>
                  </a:cubicBezTo>
                  <a:cubicBezTo>
                    <a:pt x="287902" y="190094"/>
                    <a:pt x="289211" y="190094"/>
                    <a:pt x="291830" y="191404"/>
                  </a:cubicBezTo>
                  <a:cubicBezTo>
                    <a:pt x="297067" y="195334"/>
                    <a:pt x="302304" y="201883"/>
                    <a:pt x="304922" y="208432"/>
                  </a:cubicBezTo>
                  <a:cubicBezTo>
                    <a:pt x="304922" y="208432"/>
                    <a:pt x="304922" y="209742"/>
                    <a:pt x="304922" y="209742"/>
                  </a:cubicBezTo>
                  <a:cubicBezTo>
                    <a:pt x="307541" y="214981"/>
                    <a:pt x="312778" y="220220"/>
                    <a:pt x="321943" y="222840"/>
                  </a:cubicBezTo>
                  <a:cubicBezTo>
                    <a:pt x="332417" y="225459"/>
                    <a:pt x="344201" y="224150"/>
                    <a:pt x="350747" y="218910"/>
                  </a:cubicBezTo>
                  <a:cubicBezTo>
                    <a:pt x="355984" y="214981"/>
                    <a:pt x="363840" y="214981"/>
                    <a:pt x="367768" y="220220"/>
                  </a:cubicBezTo>
                  <a:cubicBezTo>
                    <a:pt x="373005" y="225459"/>
                    <a:pt x="371696" y="233318"/>
                    <a:pt x="366458" y="238558"/>
                  </a:cubicBezTo>
                  <a:cubicBezTo>
                    <a:pt x="358603" y="246417"/>
                    <a:pt x="345510" y="250346"/>
                    <a:pt x="332417" y="250346"/>
                  </a:cubicBezTo>
                  <a:cubicBezTo>
                    <a:pt x="327180" y="250346"/>
                    <a:pt x="320634" y="249036"/>
                    <a:pt x="315397" y="247726"/>
                  </a:cubicBezTo>
                  <a:cubicBezTo>
                    <a:pt x="308850" y="245107"/>
                    <a:pt x="303613" y="243797"/>
                    <a:pt x="298376" y="239867"/>
                  </a:cubicBezTo>
                  <a:cubicBezTo>
                    <a:pt x="298376" y="239867"/>
                    <a:pt x="298376" y="239867"/>
                    <a:pt x="282665" y="290950"/>
                  </a:cubicBezTo>
                  <a:cubicBezTo>
                    <a:pt x="281355" y="293570"/>
                    <a:pt x="281355" y="294880"/>
                    <a:pt x="280046" y="296190"/>
                  </a:cubicBezTo>
                  <a:cubicBezTo>
                    <a:pt x="280046" y="296190"/>
                    <a:pt x="280046" y="296190"/>
                    <a:pt x="299685" y="325006"/>
                  </a:cubicBezTo>
                  <a:cubicBezTo>
                    <a:pt x="302304" y="328935"/>
                    <a:pt x="303613" y="332865"/>
                    <a:pt x="302304" y="336794"/>
                  </a:cubicBezTo>
                  <a:cubicBezTo>
                    <a:pt x="302304" y="336794"/>
                    <a:pt x="302304" y="336794"/>
                    <a:pt x="282665" y="407524"/>
                  </a:cubicBezTo>
                  <a:cubicBezTo>
                    <a:pt x="281355" y="412764"/>
                    <a:pt x="277428" y="416693"/>
                    <a:pt x="272190" y="418003"/>
                  </a:cubicBezTo>
                  <a:cubicBezTo>
                    <a:pt x="289211" y="415383"/>
                    <a:pt x="304922" y="411454"/>
                    <a:pt x="320634" y="403595"/>
                  </a:cubicBezTo>
                  <a:cubicBezTo>
                    <a:pt x="405737" y="365610"/>
                    <a:pt x="442397" y="264754"/>
                    <a:pt x="403118" y="180926"/>
                  </a:cubicBezTo>
                  <a:cubicBezTo>
                    <a:pt x="375623" y="121984"/>
                    <a:pt x="316706" y="83999"/>
                    <a:pt x="251242" y="83999"/>
                  </a:cubicBezTo>
                  <a:close/>
                  <a:moveTo>
                    <a:pt x="324562" y="1480"/>
                  </a:moveTo>
                  <a:cubicBezTo>
                    <a:pt x="324562" y="1480"/>
                    <a:pt x="324562" y="1480"/>
                    <a:pt x="357294" y="14579"/>
                  </a:cubicBezTo>
                  <a:cubicBezTo>
                    <a:pt x="374314" y="21128"/>
                    <a:pt x="383479" y="39465"/>
                    <a:pt x="376933" y="56493"/>
                  </a:cubicBezTo>
                  <a:cubicBezTo>
                    <a:pt x="376933" y="56493"/>
                    <a:pt x="376933" y="56493"/>
                    <a:pt x="366458" y="82689"/>
                  </a:cubicBezTo>
                  <a:cubicBezTo>
                    <a:pt x="383479" y="93168"/>
                    <a:pt x="397881" y="107576"/>
                    <a:pt x="410974" y="123294"/>
                  </a:cubicBezTo>
                  <a:cubicBezTo>
                    <a:pt x="410974" y="123294"/>
                    <a:pt x="410974" y="123294"/>
                    <a:pt x="435850" y="110195"/>
                  </a:cubicBezTo>
                  <a:cubicBezTo>
                    <a:pt x="452871" y="103646"/>
                    <a:pt x="471201" y="110195"/>
                    <a:pt x="479056" y="127223"/>
                  </a:cubicBezTo>
                  <a:cubicBezTo>
                    <a:pt x="479056" y="127223"/>
                    <a:pt x="479056" y="127223"/>
                    <a:pt x="493458" y="159969"/>
                  </a:cubicBezTo>
                  <a:cubicBezTo>
                    <a:pt x="501314" y="175686"/>
                    <a:pt x="494768" y="194024"/>
                    <a:pt x="477747" y="201883"/>
                  </a:cubicBezTo>
                  <a:cubicBezTo>
                    <a:pt x="477747" y="201883"/>
                    <a:pt x="477747" y="201883"/>
                    <a:pt x="452871" y="213671"/>
                  </a:cubicBezTo>
                  <a:cubicBezTo>
                    <a:pt x="455489" y="233318"/>
                    <a:pt x="456799" y="252966"/>
                    <a:pt x="454180" y="272613"/>
                  </a:cubicBezTo>
                  <a:cubicBezTo>
                    <a:pt x="454180" y="272613"/>
                    <a:pt x="454180" y="272613"/>
                    <a:pt x="481675" y="283092"/>
                  </a:cubicBezTo>
                  <a:cubicBezTo>
                    <a:pt x="497386" y="289641"/>
                    <a:pt x="506551" y="307978"/>
                    <a:pt x="500005" y="323696"/>
                  </a:cubicBezTo>
                  <a:cubicBezTo>
                    <a:pt x="500005" y="323696"/>
                    <a:pt x="500005" y="323696"/>
                    <a:pt x="488221" y="357751"/>
                  </a:cubicBezTo>
                  <a:cubicBezTo>
                    <a:pt x="485603" y="365610"/>
                    <a:pt x="479056" y="372159"/>
                    <a:pt x="471201" y="376089"/>
                  </a:cubicBezTo>
                  <a:cubicBezTo>
                    <a:pt x="463345" y="380018"/>
                    <a:pt x="454180" y="380018"/>
                    <a:pt x="446324" y="377399"/>
                  </a:cubicBezTo>
                  <a:cubicBezTo>
                    <a:pt x="446324" y="377399"/>
                    <a:pt x="446324" y="377399"/>
                    <a:pt x="420139" y="366920"/>
                  </a:cubicBezTo>
                  <a:cubicBezTo>
                    <a:pt x="408355" y="383948"/>
                    <a:pt x="395263" y="398356"/>
                    <a:pt x="379551" y="410144"/>
                  </a:cubicBezTo>
                  <a:cubicBezTo>
                    <a:pt x="379551" y="410144"/>
                    <a:pt x="379551" y="410144"/>
                    <a:pt x="391335" y="436340"/>
                  </a:cubicBezTo>
                  <a:cubicBezTo>
                    <a:pt x="399190" y="452058"/>
                    <a:pt x="392644" y="471705"/>
                    <a:pt x="375623" y="479564"/>
                  </a:cubicBezTo>
                  <a:cubicBezTo>
                    <a:pt x="375623" y="479564"/>
                    <a:pt x="375623" y="479564"/>
                    <a:pt x="342891" y="493972"/>
                  </a:cubicBezTo>
                  <a:cubicBezTo>
                    <a:pt x="327180" y="501831"/>
                    <a:pt x="307541" y="495282"/>
                    <a:pt x="300995" y="478255"/>
                  </a:cubicBezTo>
                  <a:cubicBezTo>
                    <a:pt x="300995" y="478255"/>
                    <a:pt x="300995" y="478255"/>
                    <a:pt x="289211" y="453368"/>
                  </a:cubicBezTo>
                  <a:cubicBezTo>
                    <a:pt x="268263" y="455988"/>
                    <a:pt x="248623" y="457297"/>
                    <a:pt x="228984" y="454678"/>
                  </a:cubicBezTo>
                  <a:cubicBezTo>
                    <a:pt x="228984" y="454678"/>
                    <a:pt x="228984" y="454678"/>
                    <a:pt x="219819" y="482184"/>
                  </a:cubicBezTo>
                  <a:cubicBezTo>
                    <a:pt x="217201" y="490043"/>
                    <a:pt x="210654" y="496592"/>
                    <a:pt x="202799" y="499212"/>
                  </a:cubicBezTo>
                  <a:cubicBezTo>
                    <a:pt x="194943" y="503141"/>
                    <a:pt x="185778" y="503141"/>
                    <a:pt x="177922" y="500522"/>
                  </a:cubicBezTo>
                  <a:cubicBezTo>
                    <a:pt x="177922" y="500522"/>
                    <a:pt x="177922" y="500522"/>
                    <a:pt x="143881" y="488733"/>
                  </a:cubicBezTo>
                  <a:cubicBezTo>
                    <a:pt x="136025" y="484804"/>
                    <a:pt x="129479" y="479564"/>
                    <a:pt x="126861" y="471705"/>
                  </a:cubicBezTo>
                  <a:cubicBezTo>
                    <a:pt x="122933" y="463847"/>
                    <a:pt x="122933" y="454678"/>
                    <a:pt x="125551" y="446819"/>
                  </a:cubicBezTo>
                  <a:cubicBezTo>
                    <a:pt x="125551" y="446819"/>
                    <a:pt x="125551" y="446819"/>
                    <a:pt x="134716" y="420623"/>
                  </a:cubicBezTo>
                  <a:cubicBezTo>
                    <a:pt x="119005" y="408834"/>
                    <a:pt x="104603" y="395736"/>
                    <a:pt x="91510" y="380018"/>
                  </a:cubicBezTo>
                  <a:cubicBezTo>
                    <a:pt x="91510" y="380018"/>
                    <a:pt x="91510" y="380018"/>
                    <a:pt x="66634" y="391807"/>
                  </a:cubicBezTo>
                  <a:cubicBezTo>
                    <a:pt x="49613" y="399665"/>
                    <a:pt x="31283" y="391807"/>
                    <a:pt x="23428" y="376089"/>
                  </a:cubicBezTo>
                  <a:cubicBezTo>
                    <a:pt x="23428" y="376089"/>
                    <a:pt x="23428" y="376089"/>
                    <a:pt x="7716" y="343343"/>
                  </a:cubicBezTo>
                  <a:cubicBezTo>
                    <a:pt x="1170" y="327625"/>
                    <a:pt x="7716" y="307978"/>
                    <a:pt x="23428" y="300119"/>
                  </a:cubicBezTo>
                  <a:cubicBezTo>
                    <a:pt x="23428" y="300119"/>
                    <a:pt x="23428" y="300119"/>
                    <a:pt x="49613" y="288331"/>
                  </a:cubicBezTo>
                  <a:cubicBezTo>
                    <a:pt x="45685" y="268684"/>
                    <a:pt x="45685" y="249036"/>
                    <a:pt x="48304" y="229389"/>
                  </a:cubicBezTo>
                  <a:cubicBezTo>
                    <a:pt x="48304" y="229389"/>
                    <a:pt x="48304" y="229389"/>
                    <a:pt x="20809" y="220220"/>
                  </a:cubicBezTo>
                  <a:cubicBezTo>
                    <a:pt x="12953" y="216291"/>
                    <a:pt x="6407" y="211051"/>
                    <a:pt x="2479" y="203193"/>
                  </a:cubicBezTo>
                  <a:cubicBezTo>
                    <a:pt x="-139" y="195334"/>
                    <a:pt x="-1449" y="186165"/>
                    <a:pt x="2479" y="178306"/>
                  </a:cubicBezTo>
                  <a:cubicBezTo>
                    <a:pt x="2479" y="178306"/>
                    <a:pt x="2479" y="178306"/>
                    <a:pt x="14263" y="144251"/>
                  </a:cubicBezTo>
                  <a:cubicBezTo>
                    <a:pt x="20809" y="128533"/>
                    <a:pt x="39139" y="119364"/>
                    <a:pt x="56159" y="125913"/>
                  </a:cubicBezTo>
                  <a:cubicBezTo>
                    <a:pt x="56159" y="125913"/>
                    <a:pt x="56159" y="125913"/>
                    <a:pt x="82345" y="135082"/>
                  </a:cubicBezTo>
                  <a:cubicBezTo>
                    <a:pt x="92819" y="119364"/>
                    <a:pt x="107221" y="104956"/>
                    <a:pt x="122933" y="91858"/>
                  </a:cubicBezTo>
                  <a:cubicBezTo>
                    <a:pt x="122933" y="91858"/>
                    <a:pt x="122933" y="91858"/>
                    <a:pt x="111149" y="65662"/>
                  </a:cubicBezTo>
                  <a:cubicBezTo>
                    <a:pt x="103294" y="49944"/>
                    <a:pt x="109840" y="30296"/>
                    <a:pt x="126861" y="23747"/>
                  </a:cubicBezTo>
                  <a:cubicBezTo>
                    <a:pt x="126861" y="23747"/>
                    <a:pt x="126861" y="23747"/>
                    <a:pt x="159592" y="8029"/>
                  </a:cubicBezTo>
                  <a:cubicBezTo>
                    <a:pt x="175304" y="1480"/>
                    <a:pt x="194943" y="8029"/>
                    <a:pt x="201489" y="23747"/>
                  </a:cubicBezTo>
                  <a:cubicBezTo>
                    <a:pt x="201489" y="23747"/>
                    <a:pt x="201489" y="23747"/>
                    <a:pt x="213273" y="49944"/>
                  </a:cubicBezTo>
                  <a:cubicBezTo>
                    <a:pt x="232912" y="46014"/>
                    <a:pt x="253861" y="46014"/>
                    <a:pt x="272190" y="47324"/>
                  </a:cubicBezTo>
                  <a:cubicBezTo>
                    <a:pt x="272190" y="47324"/>
                    <a:pt x="272190" y="47324"/>
                    <a:pt x="282665" y="21128"/>
                  </a:cubicBezTo>
                  <a:cubicBezTo>
                    <a:pt x="289211" y="5410"/>
                    <a:pt x="307541" y="-3759"/>
                    <a:pt x="324562" y="14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280490" y="2520880"/>
            <a:ext cx="880665" cy="1942688"/>
            <a:chOff x="3210367" y="1890660"/>
            <a:chExt cx="660499" cy="1457016"/>
          </a:xfrm>
        </p:grpSpPr>
        <p:sp>
          <p:nvSpPr>
            <p:cNvPr id="6" name="Freeform: Shape 5"/>
            <p:cNvSpPr/>
            <p:nvPr/>
          </p:nvSpPr>
          <p:spPr>
            <a:xfrm>
              <a:off x="3210367" y="1890660"/>
              <a:ext cx="660499" cy="1457016"/>
            </a:xfrm>
            <a:custGeom>
              <a:avLst/>
              <a:gdLst>
                <a:gd name="connsiteX0" fmla="*/ 74673 w 880665"/>
                <a:gd name="connsiteY0" fmla="*/ 0 h 1942688"/>
                <a:gd name="connsiteX1" fmla="*/ 112520 w 880665"/>
                <a:gd name="connsiteY1" fmla="*/ 53970 h 1942688"/>
                <a:gd name="connsiteX2" fmla="*/ 880665 w 880665"/>
                <a:gd name="connsiteY2" fmla="*/ 837255 h 1942688"/>
                <a:gd name="connsiteX3" fmla="*/ 699327 w 880665"/>
                <a:gd name="connsiteY3" fmla="*/ 1942688 h 1942688"/>
                <a:gd name="connsiteX4" fmla="*/ 660677 w 880665"/>
                <a:gd name="connsiteY4" fmla="*/ 1913786 h 1942688"/>
                <a:gd name="connsiteX5" fmla="*/ 0 w 880665"/>
                <a:gd name="connsiteY5" fmla="*/ 512850 h 1942688"/>
                <a:gd name="connsiteX6" fmla="*/ 36885 w 880665"/>
                <a:gd name="connsiteY6" fmla="*/ 146962 h 1942688"/>
                <a:gd name="connsiteX7" fmla="*/ 74673 w 880665"/>
                <a:gd name="connsiteY7" fmla="*/ 0 h 194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65" h="1942688">
                  <a:moveTo>
                    <a:pt x="74673" y="0"/>
                  </a:moveTo>
                  <a:lnTo>
                    <a:pt x="112520" y="53970"/>
                  </a:lnTo>
                  <a:lnTo>
                    <a:pt x="880665" y="837255"/>
                  </a:lnTo>
                  <a:lnTo>
                    <a:pt x="699327" y="1942688"/>
                  </a:lnTo>
                  <a:lnTo>
                    <a:pt x="660677" y="1913786"/>
                  </a:lnTo>
                  <a:cubicBezTo>
                    <a:pt x="257185" y="1580795"/>
                    <a:pt x="0" y="1076857"/>
                    <a:pt x="0" y="512850"/>
                  </a:cubicBezTo>
                  <a:cubicBezTo>
                    <a:pt x="0" y="387515"/>
                    <a:pt x="12701" y="265147"/>
                    <a:pt x="36885" y="146962"/>
                  </a:cubicBezTo>
                  <a:lnTo>
                    <a:pt x="746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6" name="Freeform: Shape 26"/>
            <p:cNvSpPr>
              <a:spLocks noChangeAspect="1"/>
            </p:cNvSpPr>
            <p:nvPr/>
          </p:nvSpPr>
          <p:spPr bwMode="auto">
            <a:xfrm>
              <a:off x="3463437" y="2479350"/>
              <a:ext cx="158202" cy="212247"/>
            </a:xfrm>
            <a:custGeom>
              <a:avLst/>
              <a:gdLst>
                <a:gd name="T0" fmla="*/ 0 w 1224"/>
                <a:gd name="T1" fmla="*/ 0 h 1643"/>
                <a:gd name="T2" fmla="*/ 0 w 1224"/>
                <a:gd name="T3" fmla="*/ 1643 h 1643"/>
                <a:gd name="T4" fmla="*/ 1224 w 1224"/>
                <a:gd name="T5" fmla="*/ 1643 h 1643"/>
                <a:gd name="T6" fmla="*/ 1224 w 1224"/>
                <a:gd name="T7" fmla="*/ 0 h 1643"/>
                <a:gd name="T8" fmla="*/ 0 w 1224"/>
                <a:gd name="T9" fmla="*/ 0 h 1643"/>
                <a:gd name="T10" fmla="*/ 1126 w 1224"/>
                <a:gd name="T11" fmla="*/ 1515 h 1643"/>
                <a:gd name="T12" fmla="*/ 98 w 1224"/>
                <a:gd name="T13" fmla="*/ 1515 h 1643"/>
                <a:gd name="T14" fmla="*/ 98 w 1224"/>
                <a:gd name="T15" fmla="*/ 935 h 1643"/>
                <a:gd name="T16" fmla="*/ 1126 w 1224"/>
                <a:gd name="T17" fmla="*/ 935 h 1643"/>
                <a:gd name="T18" fmla="*/ 1126 w 1224"/>
                <a:gd name="T19" fmla="*/ 1515 h 1643"/>
                <a:gd name="T20" fmla="*/ 1126 w 1224"/>
                <a:gd name="T21" fmla="*/ 838 h 1643"/>
                <a:gd name="T22" fmla="*/ 98 w 1224"/>
                <a:gd name="T23" fmla="*/ 838 h 1643"/>
                <a:gd name="T24" fmla="*/ 98 w 1224"/>
                <a:gd name="T25" fmla="*/ 258 h 1643"/>
                <a:gd name="T26" fmla="*/ 1126 w 1224"/>
                <a:gd name="T27" fmla="*/ 258 h 1643"/>
                <a:gd name="T28" fmla="*/ 1126 w 1224"/>
                <a:gd name="T29" fmla="*/ 838 h 1643"/>
                <a:gd name="T30" fmla="*/ 1113 w 1224"/>
                <a:gd name="T31" fmla="*/ 164 h 1643"/>
                <a:gd name="T32" fmla="*/ 1080 w 1224"/>
                <a:gd name="T33" fmla="*/ 178 h 1643"/>
                <a:gd name="T34" fmla="*/ 1045 w 1224"/>
                <a:gd name="T35" fmla="*/ 164 h 1643"/>
                <a:gd name="T36" fmla="*/ 1031 w 1224"/>
                <a:gd name="T37" fmla="*/ 129 h 1643"/>
                <a:gd name="T38" fmla="*/ 1045 w 1224"/>
                <a:gd name="T39" fmla="*/ 96 h 1643"/>
                <a:gd name="T40" fmla="*/ 1080 w 1224"/>
                <a:gd name="T41" fmla="*/ 82 h 1643"/>
                <a:gd name="T42" fmla="*/ 1113 w 1224"/>
                <a:gd name="T43" fmla="*/ 96 h 1643"/>
                <a:gd name="T44" fmla="*/ 1126 w 1224"/>
                <a:gd name="T45" fmla="*/ 129 h 1643"/>
                <a:gd name="T46" fmla="*/ 1113 w 1224"/>
                <a:gd name="T47" fmla="*/ 164 h 1643"/>
                <a:gd name="T48" fmla="*/ 1063 w 1224"/>
                <a:gd name="T49" fmla="*/ 323 h 1643"/>
                <a:gd name="T50" fmla="*/ 161 w 1224"/>
                <a:gd name="T51" fmla="*/ 323 h 1643"/>
                <a:gd name="T52" fmla="*/ 161 w 1224"/>
                <a:gd name="T53" fmla="*/ 775 h 1643"/>
                <a:gd name="T54" fmla="*/ 1063 w 1224"/>
                <a:gd name="T55" fmla="*/ 775 h 1643"/>
                <a:gd name="T56" fmla="*/ 1063 w 1224"/>
                <a:gd name="T57" fmla="*/ 323 h 1643"/>
                <a:gd name="T58" fmla="*/ 773 w 1224"/>
                <a:gd name="T59" fmla="*/ 581 h 1643"/>
                <a:gd name="T60" fmla="*/ 763 w 1224"/>
                <a:gd name="T61" fmla="*/ 604 h 1643"/>
                <a:gd name="T62" fmla="*/ 740 w 1224"/>
                <a:gd name="T63" fmla="*/ 614 h 1643"/>
                <a:gd name="T64" fmla="*/ 484 w 1224"/>
                <a:gd name="T65" fmla="*/ 614 h 1643"/>
                <a:gd name="T66" fmla="*/ 461 w 1224"/>
                <a:gd name="T67" fmla="*/ 604 h 1643"/>
                <a:gd name="T68" fmla="*/ 451 w 1224"/>
                <a:gd name="T69" fmla="*/ 581 h 1643"/>
                <a:gd name="T70" fmla="*/ 451 w 1224"/>
                <a:gd name="T71" fmla="*/ 451 h 1643"/>
                <a:gd name="T72" fmla="*/ 461 w 1224"/>
                <a:gd name="T73" fmla="*/ 428 h 1643"/>
                <a:gd name="T74" fmla="*/ 484 w 1224"/>
                <a:gd name="T75" fmla="*/ 419 h 1643"/>
                <a:gd name="T76" fmla="*/ 740 w 1224"/>
                <a:gd name="T77" fmla="*/ 419 h 1643"/>
                <a:gd name="T78" fmla="*/ 763 w 1224"/>
                <a:gd name="T79" fmla="*/ 428 h 1643"/>
                <a:gd name="T80" fmla="*/ 773 w 1224"/>
                <a:gd name="T81" fmla="*/ 451 h 1643"/>
                <a:gd name="T82" fmla="*/ 773 w 1224"/>
                <a:gd name="T83" fmla="*/ 581 h 1643"/>
                <a:gd name="T84" fmla="*/ 1063 w 1224"/>
                <a:gd name="T85" fmla="*/ 1000 h 1643"/>
                <a:gd name="T86" fmla="*/ 161 w 1224"/>
                <a:gd name="T87" fmla="*/ 1000 h 1643"/>
                <a:gd name="T88" fmla="*/ 161 w 1224"/>
                <a:gd name="T89" fmla="*/ 1450 h 1643"/>
                <a:gd name="T90" fmla="*/ 1063 w 1224"/>
                <a:gd name="T91" fmla="*/ 1450 h 1643"/>
                <a:gd name="T92" fmla="*/ 1063 w 1224"/>
                <a:gd name="T93" fmla="*/ 1000 h 1643"/>
                <a:gd name="T94" fmla="*/ 773 w 1224"/>
                <a:gd name="T95" fmla="*/ 1257 h 1643"/>
                <a:gd name="T96" fmla="*/ 763 w 1224"/>
                <a:gd name="T97" fmla="*/ 1279 h 1643"/>
                <a:gd name="T98" fmla="*/ 740 w 1224"/>
                <a:gd name="T99" fmla="*/ 1289 h 1643"/>
                <a:gd name="T100" fmla="*/ 484 w 1224"/>
                <a:gd name="T101" fmla="*/ 1289 h 1643"/>
                <a:gd name="T102" fmla="*/ 461 w 1224"/>
                <a:gd name="T103" fmla="*/ 1279 h 1643"/>
                <a:gd name="T104" fmla="*/ 451 w 1224"/>
                <a:gd name="T105" fmla="*/ 1257 h 1643"/>
                <a:gd name="T106" fmla="*/ 451 w 1224"/>
                <a:gd name="T107" fmla="*/ 1128 h 1643"/>
                <a:gd name="T108" fmla="*/ 461 w 1224"/>
                <a:gd name="T109" fmla="*/ 1105 h 1643"/>
                <a:gd name="T110" fmla="*/ 484 w 1224"/>
                <a:gd name="T111" fmla="*/ 1096 h 1643"/>
                <a:gd name="T112" fmla="*/ 740 w 1224"/>
                <a:gd name="T113" fmla="*/ 1096 h 1643"/>
                <a:gd name="T114" fmla="*/ 763 w 1224"/>
                <a:gd name="T115" fmla="*/ 1105 h 1643"/>
                <a:gd name="T116" fmla="*/ 773 w 1224"/>
                <a:gd name="T117" fmla="*/ 1128 h 1643"/>
                <a:gd name="T118" fmla="*/ 773 w 1224"/>
                <a:gd name="T119" fmla="*/ 1257 h 1643"/>
                <a:gd name="T120" fmla="*/ 773 w 1224"/>
                <a:gd name="T121" fmla="*/ 1257 h 1643"/>
                <a:gd name="T122" fmla="*/ 773 w 1224"/>
                <a:gd name="T123" fmla="*/ 1257 h 1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24" h="1643">
                  <a:moveTo>
                    <a:pt x="0" y="0"/>
                  </a:moveTo>
                  <a:cubicBezTo>
                    <a:pt x="0" y="1643"/>
                    <a:pt x="0" y="1643"/>
                    <a:pt x="0" y="1643"/>
                  </a:cubicBezTo>
                  <a:cubicBezTo>
                    <a:pt x="1224" y="1643"/>
                    <a:pt x="1224" y="1643"/>
                    <a:pt x="1224" y="1643"/>
                  </a:cubicBezTo>
                  <a:cubicBezTo>
                    <a:pt x="1224" y="0"/>
                    <a:pt x="1224" y="0"/>
                    <a:pt x="1224" y="0"/>
                  </a:cubicBezTo>
                  <a:lnTo>
                    <a:pt x="0" y="0"/>
                  </a:lnTo>
                  <a:close/>
                  <a:moveTo>
                    <a:pt x="1126" y="1515"/>
                  </a:moveTo>
                  <a:cubicBezTo>
                    <a:pt x="98" y="1515"/>
                    <a:pt x="98" y="1515"/>
                    <a:pt x="98" y="1515"/>
                  </a:cubicBezTo>
                  <a:cubicBezTo>
                    <a:pt x="98" y="935"/>
                    <a:pt x="98" y="935"/>
                    <a:pt x="98" y="935"/>
                  </a:cubicBezTo>
                  <a:cubicBezTo>
                    <a:pt x="1126" y="935"/>
                    <a:pt x="1126" y="935"/>
                    <a:pt x="1126" y="935"/>
                  </a:cubicBezTo>
                  <a:lnTo>
                    <a:pt x="1126" y="1515"/>
                  </a:lnTo>
                  <a:close/>
                  <a:moveTo>
                    <a:pt x="1126" y="838"/>
                  </a:moveTo>
                  <a:cubicBezTo>
                    <a:pt x="98" y="838"/>
                    <a:pt x="98" y="838"/>
                    <a:pt x="98" y="838"/>
                  </a:cubicBezTo>
                  <a:cubicBezTo>
                    <a:pt x="98" y="258"/>
                    <a:pt x="98" y="258"/>
                    <a:pt x="98" y="258"/>
                  </a:cubicBezTo>
                  <a:cubicBezTo>
                    <a:pt x="1126" y="258"/>
                    <a:pt x="1126" y="258"/>
                    <a:pt x="1126" y="258"/>
                  </a:cubicBezTo>
                  <a:lnTo>
                    <a:pt x="1126" y="838"/>
                  </a:lnTo>
                  <a:close/>
                  <a:moveTo>
                    <a:pt x="1113" y="164"/>
                  </a:moveTo>
                  <a:cubicBezTo>
                    <a:pt x="1104" y="173"/>
                    <a:pt x="1093" y="178"/>
                    <a:pt x="1080" y="178"/>
                  </a:cubicBezTo>
                  <a:cubicBezTo>
                    <a:pt x="1066" y="178"/>
                    <a:pt x="1055" y="173"/>
                    <a:pt x="1045" y="164"/>
                  </a:cubicBezTo>
                  <a:cubicBezTo>
                    <a:pt x="1036" y="154"/>
                    <a:pt x="1031" y="142"/>
                    <a:pt x="1031" y="129"/>
                  </a:cubicBezTo>
                  <a:cubicBezTo>
                    <a:pt x="1031" y="116"/>
                    <a:pt x="1036" y="105"/>
                    <a:pt x="1045" y="96"/>
                  </a:cubicBezTo>
                  <a:cubicBezTo>
                    <a:pt x="1055" y="87"/>
                    <a:pt x="1066" y="82"/>
                    <a:pt x="1080" y="82"/>
                  </a:cubicBezTo>
                  <a:cubicBezTo>
                    <a:pt x="1093" y="82"/>
                    <a:pt x="1104" y="87"/>
                    <a:pt x="1113" y="96"/>
                  </a:cubicBezTo>
                  <a:cubicBezTo>
                    <a:pt x="1122" y="105"/>
                    <a:pt x="1126" y="116"/>
                    <a:pt x="1126" y="129"/>
                  </a:cubicBezTo>
                  <a:cubicBezTo>
                    <a:pt x="1126" y="142"/>
                    <a:pt x="1122" y="154"/>
                    <a:pt x="1113" y="164"/>
                  </a:cubicBezTo>
                  <a:close/>
                  <a:moveTo>
                    <a:pt x="1063" y="323"/>
                  </a:moveTo>
                  <a:cubicBezTo>
                    <a:pt x="161" y="323"/>
                    <a:pt x="161" y="323"/>
                    <a:pt x="161" y="323"/>
                  </a:cubicBezTo>
                  <a:cubicBezTo>
                    <a:pt x="161" y="775"/>
                    <a:pt x="161" y="775"/>
                    <a:pt x="161" y="775"/>
                  </a:cubicBezTo>
                  <a:cubicBezTo>
                    <a:pt x="1063" y="775"/>
                    <a:pt x="1063" y="775"/>
                    <a:pt x="1063" y="775"/>
                  </a:cubicBezTo>
                  <a:lnTo>
                    <a:pt x="1063" y="323"/>
                  </a:lnTo>
                  <a:close/>
                  <a:moveTo>
                    <a:pt x="773" y="581"/>
                  </a:moveTo>
                  <a:cubicBezTo>
                    <a:pt x="773" y="590"/>
                    <a:pt x="769" y="598"/>
                    <a:pt x="763" y="604"/>
                  </a:cubicBezTo>
                  <a:cubicBezTo>
                    <a:pt x="757" y="611"/>
                    <a:pt x="749" y="614"/>
                    <a:pt x="740" y="614"/>
                  </a:cubicBezTo>
                  <a:cubicBezTo>
                    <a:pt x="484" y="614"/>
                    <a:pt x="484" y="614"/>
                    <a:pt x="484" y="614"/>
                  </a:cubicBezTo>
                  <a:cubicBezTo>
                    <a:pt x="475" y="614"/>
                    <a:pt x="467" y="611"/>
                    <a:pt x="461" y="604"/>
                  </a:cubicBezTo>
                  <a:cubicBezTo>
                    <a:pt x="455" y="598"/>
                    <a:pt x="451" y="590"/>
                    <a:pt x="451" y="581"/>
                  </a:cubicBezTo>
                  <a:cubicBezTo>
                    <a:pt x="451" y="451"/>
                    <a:pt x="451" y="451"/>
                    <a:pt x="451" y="451"/>
                  </a:cubicBezTo>
                  <a:cubicBezTo>
                    <a:pt x="451" y="442"/>
                    <a:pt x="455" y="435"/>
                    <a:pt x="461" y="428"/>
                  </a:cubicBezTo>
                  <a:cubicBezTo>
                    <a:pt x="467" y="422"/>
                    <a:pt x="475" y="419"/>
                    <a:pt x="484" y="419"/>
                  </a:cubicBezTo>
                  <a:cubicBezTo>
                    <a:pt x="740" y="419"/>
                    <a:pt x="740" y="419"/>
                    <a:pt x="740" y="419"/>
                  </a:cubicBezTo>
                  <a:cubicBezTo>
                    <a:pt x="749" y="419"/>
                    <a:pt x="757" y="422"/>
                    <a:pt x="763" y="428"/>
                  </a:cubicBezTo>
                  <a:cubicBezTo>
                    <a:pt x="769" y="435"/>
                    <a:pt x="773" y="442"/>
                    <a:pt x="773" y="451"/>
                  </a:cubicBezTo>
                  <a:lnTo>
                    <a:pt x="773" y="581"/>
                  </a:lnTo>
                  <a:close/>
                  <a:moveTo>
                    <a:pt x="1063" y="1000"/>
                  </a:moveTo>
                  <a:cubicBezTo>
                    <a:pt x="161" y="1000"/>
                    <a:pt x="161" y="1000"/>
                    <a:pt x="161" y="1000"/>
                  </a:cubicBezTo>
                  <a:cubicBezTo>
                    <a:pt x="161" y="1450"/>
                    <a:pt x="161" y="1450"/>
                    <a:pt x="161" y="1450"/>
                  </a:cubicBezTo>
                  <a:cubicBezTo>
                    <a:pt x="1063" y="1450"/>
                    <a:pt x="1063" y="1450"/>
                    <a:pt x="1063" y="1450"/>
                  </a:cubicBezTo>
                  <a:lnTo>
                    <a:pt x="1063" y="1000"/>
                  </a:lnTo>
                  <a:close/>
                  <a:moveTo>
                    <a:pt x="773" y="1257"/>
                  </a:moveTo>
                  <a:cubicBezTo>
                    <a:pt x="773" y="1265"/>
                    <a:pt x="769" y="1273"/>
                    <a:pt x="763" y="1279"/>
                  </a:cubicBezTo>
                  <a:cubicBezTo>
                    <a:pt x="757" y="1286"/>
                    <a:pt x="749" y="1289"/>
                    <a:pt x="740" y="1289"/>
                  </a:cubicBezTo>
                  <a:cubicBezTo>
                    <a:pt x="484" y="1289"/>
                    <a:pt x="484" y="1289"/>
                    <a:pt x="484" y="1289"/>
                  </a:cubicBezTo>
                  <a:cubicBezTo>
                    <a:pt x="475" y="1289"/>
                    <a:pt x="467" y="1286"/>
                    <a:pt x="461" y="1279"/>
                  </a:cubicBezTo>
                  <a:cubicBezTo>
                    <a:pt x="455" y="1273"/>
                    <a:pt x="451" y="1265"/>
                    <a:pt x="451" y="1257"/>
                  </a:cubicBezTo>
                  <a:cubicBezTo>
                    <a:pt x="451" y="1128"/>
                    <a:pt x="451" y="1128"/>
                    <a:pt x="451" y="1128"/>
                  </a:cubicBezTo>
                  <a:cubicBezTo>
                    <a:pt x="451" y="1119"/>
                    <a:pt x="455" y="1112"/>
                    <a:pt x="461" y="1105"/>
                  </a:cubicBezTo>
                  <a:cubicBezTo>
                    <a:pt x="467" y="1099"/>
                    <a:pt x="475" y="1096"/>
                    <a:pt x="484" y="1096"/>
                  </a:cubicBezTo>
                  <a:cubicBezTo>
                    <a:pt x="740" y="1096"/>
                    <a:pt x="740" y="1096"/>
                    <a:pt x="740" y="1096"/>
                  </a:cubicBezTo>
                  <a:cubicBezTo>
                    <a:pt x="749" y="1096"/>
                    <a:pt x="757" y="1099"/>
                    <a:pt x="763" y="1105"/>
                  </a:cubicBezTo>
                  <a:cubicBezTo>
                    <a:pt x="769" y="1112"/>
                    <a:pt x="773" y="1119"/>
                    <a:pt x="773" y="1128"/>
                  </a:cubicBezTo>
                  <a:lnTo>
                    <a:pt x="773" y="1257"/>
                  </a:lnTo>
                  <a:close/>
                  <a:moveTo>
                    <a:pt x="773" y="1257"/>
                  </a:moveTo>
                  <a:cubicBezTo>
                    <a:pt x="773" y="1257"/>
                    <a:pt x="773" y="1257"/>
                    <a:pt x="773" y="125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17" name="Group 1"/>
          <p:cNvGrpSpPr/>
          <p:nvPr/>
        </p:nvGrpSpPr>
        <p:grpSpPr>
          <a:xfrm>
            <a:off x="1667967" y="1249699"/>
            <a:ext cx="2551247" cy="1223412"/>
            <a:chOff x="1667967" y="1249699"/>
            <a:chExt cx="2551246" cy="1223412"/>
          </a:xfrm>
        </p:grpSpPr>
        <p:sp>
          <p:nvSpPr>
            <p:cNvPr id="28" name="TextBox 23"/>
            <p:cNvSpPr txBox="1"/>
            <p:nvPr/>
          </p:nvSpPr>
          <p:spPr>
            <a:xfrm>
              <a:off x="1667967" y="1849863"/>
              <a:ext cx="2551246" cy="623248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endParaRPr/>
            </a:p>
          </p:txBody>
        </p:sp>
        <p:sp>
          <p:nvSpPr>
            <p:cNvPr id="29" name="Rectangle 27"/>
            <p:cNvSpPr/>
            <p:nvPr/>
          </p:nvSpPr>
          <p:spPr>
            <a:xfrm>
              <a:off x="1667967" y="1249699"/>
              <a:ext cx="2551246" cy="600164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pPr algn="r"/>
              <a:endParaRPr/>
            </a:p>
          </p:txBody>
        </p:sp>
      </p:grpSp>
      <p:grpSp>
        <p:nvGrpSpPr>
          <p:cNvPr id="18" name="Group 9"/>
          <p:cNvGrpSpPr/>
          <p:nvPr/>
        </p:nvGrpSpPr>
        <p:grpSpPr>
          <a:xfrm>
            <a:off x="1667967" y="2988633"/>
            <a:ext cx="2551247" cy="1223412"/>
            <a:chOff x="1667967" y="2988632"/>
            <a:chExt cx="2551246" cy="1223412"/>
          </a:xfrm>
        </p:grpSpPr>
        <p:sp>
          <p:nvSpPr>
            <p:cNvPr id="26" name="TextBox 28"/>
            <p:cNvSpPr txBox="1"/>
            <p:nvPr/>
          </p:nvSpPr>
          <p:spPr>
            <a:xfrm>
              <a:off x="1667967" y="3588796"/>
              <a:ext cx="2551246" cy="623248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endParaRPr/>
            </a:p>
          </p:txBody>
        </p:sp>
        <p:sp>
          <p:nvSpPr>
            <p:cNvPr id="27" name="Rectangle 29"/>
            <p:cNvSpPr/>
            <p:nvPr/>
          </p:nvSpPr>
          <p:spPr>
            <a:xfrm>
              <a:off x="1667967" y="2988632"/>
              <a:ext cx="2551246" cy="600164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pPr algn="r"/>
              <a:endParaRPr/>
            </a:p>
          </p:txBody>
        </p:sp>
      </p:grpSp>
      <p:sp>
        <p:nvSpPr>
          <p:cNvPr id="19" name="TextBox 30"/>
          <p:cNvSpPr txBox="1"/>
          <p:nvPr/>
        </p:nvSpPr>
        <p:spPr>
          <a:xfrm>
            <a:off x="8020167" y="1849863"/>
            <a:ext cx="2551247" cy="623248"/>
          </a:xfrm>
          <a:prstGeom prst="rect">
            <a:avLst/>
          </a:prstGeom>
          <a:noFill/>
        </p:spPr>
        <p:txBody>
          <a:bodyPr wrap="square" lIns="0" tIns="0" rIns="0" bIns="0" anchor="ctr">
            <a:normAutofit/>
          </a:bodyPr>
          <a:lstStyle/>
          <a:p>
            <a:pPr>
              <a:lnSpc>
                <a:spcPct val="120000"/>
              </a:lnSpc>
            </a:pPr>
            <a:endParaRPr/>
          </a:p>
        </p:txBody>
      </p:sp>
      <p:sp>
        <p:nvSpPr>
          <p:cNvPr id="20" name="Rectangle 31"/>
          <p:cNvSpPr/>
          <p:nvPr/>
        </p:nvSpPr>
        <p:spPr>
          <a:xfrm>
            <a:off x="8020167" y="1249699"/>
            <a:ext cx="2551247" cy="600164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endParaRPr/>
          </a:p>
        </p:txBody>
      </p:sp>
      <p:sp>
        <p:nvSpPr>
          <p:cNvPr id="21" name="TextBox 32"/>
          <p:cNvSpPr txBox="1"/>
          <p:nvPr/>
        </p:nvSpPr>
        <p:spPr>
          <a:xfrm>
            <a:off x="8020167" y="3588796"/>
            <a:ext cx="2551247" cy="623248"/>
          </a:xfrm>
          <a:prstGeom prst="rect">
            <a:avLst/>
          </a:prstGeom>
          <a:noFill/>
        </p:spPr>
        <p:txBody>
          <a:bodyPr wrap="square" lIns="0" tIns="0" rIns="0" bIns="0" anchor="ctr">
            <a:normAutofit/>
          </a:bodyPr>
          <a:lstStyle/>
          <a:p>
            <a:pPr>
              <a:lnSpc>
                <a:spcPct val="120000"/>
              </a:lnSpc>
            </a:pPr>
            <a:endParaRPr/>
          </a:p>
        </p:txBody>
      </p:sp>
      <p:sp>
        <p:nvSpPr>
          <p:cNvPr id="22" name="Rectangle 33"/>
          <p:cNvSpPr/>
          <p:nvPr/>
        </p:nvSpPr>
        <p:spPr>
          <a:xfrm>
            <a:off x="8020167" y="2988633"/>
            <a:ext cx="2551247" cy="600164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endParaRPr/>
          </a:p>
        </p:txBody>
      </p:sp>
      <p:sp>
        <p:nvSpPr>
          <p:cNvPr id="23" name="TextBox 34"/>
          <p:cNvSpPr txBox="1"/>
          <p:nvPr/>
        </p:nvSpPr>
        <p:spPr>
          <a:xfrm>
            <a:off x="4820378" y="5493391"/>
            <a:ext cx="2551247" cy="623248"/>
          </a:xfrm>
          <a:prstGeom prst="rect">
            <a:avLst/>
          </a:prstGeom>
          <a:noFill/>
        </p:spPr>
        <p:txBody>
          <a:bodyPr wrap="square" lIns="0" tIns="0" rIns="0" bIns="0" anchor="ctr">
            <a:normAutofit/>
          </a:bodyPr>
          <a:lstStyle/>
          <a:p>
            <a:pPr algn="ctr">
              <a:lnSpc>
                <a:spcPct val="120000"/>
              </a:lnSpc>
            </a:pPr>
            <a:endParaRPr/>
          </a:p>
        </p:txBody>
      </p:sp>
      <p:sp>
        <p:nvSpPr>
          <p:cNvPr id="24" name="Rectangle 35"/>
          <p:cNvSpPr/>
          <p:nvPr/>
        </p:nvSpPr>
        <p:spPr>
          <a:xfrm>
            <a:off x="4820378" y="4893227"/>
            <a:ext cx="2551247" cy="600164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pPr algn="ctr"/>
            <a:endParaRPr/>
          </a:p>
        </p:txBody>
      </p:sp>
      <p:sp>
        <p:nvSpPr>
          <p:cNvPr id="25" name="TextBox 36"/>
          <p:cNvSpPr txBox="1"/>
          <p:nvPr/>
        </p:nvSpPr>
        <p:spPr>
          <a:xfrm>
            <a:off x="5101293" y="3061415"/>
            <a:ext cx="1929551" cy="477631"/>
          </a:xfrm>
          <a:prstGeom prst="rect">
            <a:avLst/>
          </a:prstGeom>
          <a:noFill/>
        </p:spPr>
        <p:txBody>
          <a:bodyPr wrap="square" lIns="0" tIns="0" rIns="0" bIns="0">
            <a:normAutofit/>
          </a:bodyPr>
          <a:lstStyle/>
          <a:p>
            <a:pPr algn="ctr" defTabSz="1625519">
              <a:lnSpc>
                <a:spcPct val="120000"/>
              </a:lnSpc>
              <a:spcBef>
                <a:spcPct val="0"/>
              </a:spcBef>
              <a:defRPr/>
            </a:pPr>
            <a:endParaRPr/>
          </a:p>
        </p:txBody>
      </p:sp>
      <p:sp>
        <p:nvSpPr>
          <p:cNvPr id="36" name="文本框 10">
            <a:extLst>
              <a:ext uri="{FF2B5EF4-FFF2-40B4-BE49-F238E27FC236}">
                <a16:creationId xmlns:a16="http://schemas.microsoft.com/office/drawing/2014/main" id="{0ABF4884-CCE7-41FE-948B-5BD4CCBAC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37" name="矩形 1">
            <a:extLst>
              <a:ext uri="{FF2B5EF4-FFF2-40B4-BE49-F238E27FC236}">
                <a16:creationId xmlns:a16="http://schemas.microsoft.com/office/drawing/2014/main" id="{F5FDDFE5-5A7E-449F-B1F0-B0B4125B5D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352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671862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29" name="文本框 28"/>
          <p:cNvSpPr txBox="1"/>
          <p:nvPr/>
        </p:nvSpPr>
        <p:spPr>
          <a:xfrm>
            <a:off x="3502153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50" name="文本框 49"/>
          <p:cNvSpPr txBox="1"/>
          <p:nvPr/>
        </p:nvSpPr>
        <p:spPr>
          <a:xfrm>
            <a:off x="6271085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52" name="文本框 51"/>
          <p:cNvSpPr txBox="1"/>
          <p:nvPr/>
        </p:nvSpPr>
        <p:spPr>
          <a:xfrm>
            <a:off x="9164876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EF05C37-A3E7-4334-8DD0-9B9D7F390DCA}"/>
              </a:ext>
            </a:extLst>
          </p:cNvPr>
          <p:cNvSpPr/>
          <p:nvPr/>
        </p:nvSpPr>
        <p:spPr>
          <a:xfrm>
            <a:off x="749300" y="0"/>
            <a:ext cx="190500" cy="1460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46ED4E1-9811-483D-8F4F-624AE2E358F4}"/>
              </a:ext>
            </a:extLst>
          </p:cNvPr>
          <p:cNvSpPr txBox="1"/>
          <p:nvPr/>
        </p:nvSpPr>
        <p:spPr>
          <a:xfrm>
            <a:off x="1053592" y="967254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2" name="Hình ảnh 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9BE33330-6759-8B00-7584-632E73AB68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179" y="158374"/>
            <a:ext cx="1132046" cy="1132046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8E71A9D3-189E-B92A-032D-A07A14564598}"/>
              </a:ext>
            </a:extLst>
          </p:cNvPr>
          <p:cNvSpPr txBox="1"/>
          <p:nvPr/>
        </p:nvSpPr>
        <p:spPr>
          <a:xfrm>
            <a:off x="958088" y="22364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/>
              <a:t>Problem</a:t>
            </a:r>
            <a:r>
              <a:rPr lang="vi-VN" sz="4000" b="1" dirty="0"/>
              <a:t> </a:t>
            </a:r>
            <a:r>
              <a:rPr lang="vi-VN" sz="4000" b="1" dirty="0" err="1"/>
              <a:t>statement</a:t>
            </a:r>
            <a:endParaRPr lang="vi-VN" sz="4000" b="1" dirty="0"/>
          </a:p>
        </p:txBody>
      </p:sp>
      <p:pic>
        <p:nvPicPr>
          <p:cNvPr id="9" name="Hình ảnh 8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4CAE7A22-83A0-2A78-9F59-C5245B7BF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177" y="2999736"/>
            <a:ext cx="1118838" cy="1118838"/>
          </a:xfrm>
          <a:prstGeom prst="rect">
            <a:avLst/>
          </a:prstGeom>
        </p:spPr>
      </p:pic>
      <p:pic>
        <p:nvPicPr>
          <p:cNvPr id="1028" name="Picture 4" descr="Classical Paradise - YouTube">
            <a:extLst>
              <a:ext uri="{FF2B5EF4-FFF2-40B4-BE49-F238E27FC236}">
                <a16:creationId xmlns:a16="http://schemas.microsoft.com/office/drawing/2014/main" id="{3F83AEBE-4AE3-D0EA-CF67-E414F14B3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880" y="2199893"/>
            <a:ext cx="1658112" cy="165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068BE03E-9D87-ACB0-F489-D7922E0F03AF}"/>
              </a:ext>
            </a:extLst>
          </p:cNvPr>
          <p:cNvSpPr txBox="1"/>
          <p:nvPr/>
        </p:nvSpPr>
        <p:spPr>
          <a:xfrm>
            <a:off x="3485183" y="3866948"/>
            <a:ext cx="4959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000" b="1" dirty="0" err="1"/>
              <a:t>Physical</a:t>
            </a:r>
            <a:r>
              <a:rPr lang="vi-VN" sz="2000" b="1" dirty="0"/>
              <a:t> </a:t>
            </a:r>
            <a:r>
              <a:rPr lang="vi-VN" sz="2000" b="1" dirty="0" err="1"/>
              <a:t>Piano</a:t>
            </a:r>
            <a:endParaRPr lang="vi-VN" sz="2000" b="1" dirty="0"/>
          </a:p>
        </p:txBody>
      </p:sp>
      <p:pic>
        <p:nvPicPr>
          <p:cNvPr id="14" name="Hình ảnh 13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D3498B80-C4A4-6E86-8C8E-E9FBC9D370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759" y="2999736"/>
            <a:ext cx="1132046" cy="1132046"/>
          </a:xfrm>
          <a:prstGeom prst="rect">
            <a:avLst/>
          </a:prstGeom>
        </p:spPr>
      </p:pic>
      <p:cxnSp>
        <p:nvCxnSpPr>
          <p:cNvPr id="15" name="直接连接符 74">
            <a:extLst>
              <a:ext uri="{FF2B5EF4-FFF2-40B4-BE49-F238E27FC236}">
                <a16:creationId xmlns:a16="http://schemas.microsoft.com/office/drawing/2014/main" id="{6E6A63CB-7E5A-399C-C61A-5AF1167B7E27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6480048" y="1243584"/>
            <a:ext cx="643135" cy="981571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74">
            <a:extLst>
              <a:ext uri="{FF2B5EF4-FFF2-40B4-BE49-F238E27FC236}">
                <a16:creationId xmlns:a16="http://schemas.microsoft.com/office/drawing/2014/main" id="{5376C58A-6EE8-1776-41C2-F8C09B742E4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59377" y="3310365"/>
            <a:ext cx="1275848" cy="255394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" name="直接连接符 74">
            <a:extLst>
              <a:ext uri="{FF2B5EF4-FFF2-40B4-BE49-F238E27FC236}">
                <a16:creationId xmlns:a16="http://schemas.microsoft.com/office/drawing/2014/main" id="{E4DC5B84-837E-A26C-BCEC-0281FED1D74B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3653549" y="3351836"/>
            <a:ext cx="1416946" cy="256314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066646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split orient="vert"/>
      </p:transition>
    </mc:Choice>
    <mc:Fallback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5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588803" y="1923608"/>
            <a:ext cx="3010784" cy="3010784"/>
            <a:chOff x="4153707" y="2047322"/>
            <a:chExt cx="3871003" cy="3871003"/>
          </a:xfrm>
        </p:grpSpPr>
        <p:sp>
          <p:nvSpPr>
            <p:cNvPr id="23" name="椭圆 22"/>
            <p:cNvSpPr/>
            <p:nvPr/>
          </p:nvSpPr>
          <p:spPr>
            <a:xfrm>
              <a:off x="4153707" y="2047322"/>
              <a:ext cx="3871003" cy="3871003"/>
            </a:xfrm>
            <a:prstGeom prst="ellipse">
              <a:avLst/>
            </a:prstGeom>
            <a:solidFill>
              <a:schemeClr val="accent1"/>
            </a:solidFill>
            <a:ln w="6350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grpSp>
          <p:nvGrpSpPr>
            <p:cNvPr id="24" name="组合 23"/>
            <p:cNvGrpSpPr>
              <a:grpSpLocks noChangeAspect="1"/>
            </p:cNvGrpSpPr>
            <p:nvPr/>
          </p:nvGrpSpPr>
          <p:grpSpPr bwMode="auto">
            <a:xfrm>
              <a:off x="4729899" y="2489827"/>
              <a:ext cx="2740026" cy="3116263"/>
              <a:chOff x="5967" y="1956"/>
              <a:chExt cx="3452" cy="3926"/>
            </a:xfrm>
          </p:grpSpPr>
          <p:sp>
            <p:nvSpPr>
              <p:cNvPr id="25" name="矩形 24"/>
              <p:cNvSpPr>
                <a:spLocks noChangeAspect="1"/>
              </p:cNvSpPr>
              <p:nvPr/>
            </p:nvSpPr>
            <p:spPr bwMode="auto">
              <a:xfrm>
                <a:off x="5969" y="1958"/>
                <a:ext cx="3450" cy="39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6" name="任意多边形: 形状 25"/>
              <p:cNvSpPr>
                <a:spLocks/>
              </p:cNvSpPr>
              <p:nvPr/>
            </p:nvSpPr>
            <p:spPr bwMode="auto">
              <a:xfrm>
                <a:off x="7200" y="5111"/>
                <a:ext cx="975" cy="261"/>
              </a:xfrm>
              <a:custGeom>
                <a:avLst/>
                <a:gdLst>
                  <a:gd name="T0" fmla="*/ 398 w 459"/>
                  <a:gd name="T1" fmla="*/ 123 h 123"/>
                  <a:gd name="T2" fmla="*/ 61 w 459"/>
                  <a:gd name="T3" fmla="*/ 123 h 123"/>
                  <a:gd name="T4" fmla="*/ 0 w 459"/>
                  <a:gd name="T5" fmla="*/ 62 h 123"/>
                  <a:gd name="T6" fmla="*/ 61 w 459"/>
                  <a:gd name="T7" fmla="*/ 0 h 123"/>
                  <a:gd name="T8" fmla="*/ 398 w 459"/>
                  <a:gd name="T9" fmla="*/ 0 h 123"/>
                  <a:gd name="T10" fmla="*/ 459 w 459"/>
                  <a:gd name="T11" fmla="*/ 62 h 123"/>
                  <a:gd name="T12" fmla="*/ 398 w 459"/>
                  <a:gd name="T13" fmla="*/ 123 h 123"/>
                  <a:gd name="T14" fmla="*/ 61 w 459"/>
                  <a:gd name="T15" fmla="*/ 28 h 123"/>
                  <a:gd name="T16" fmla="*/ 28 w 459"/>
                  <a:gd name="T17" fmla="*/ 62 h 123"/>
                  <a:gd name="T18" fmla="*/ 61 w 459"/>
                  <a:gd name="T19" fmla="*/ 95 h 123"/>
                  <a:gd name="T20" fmla="*/ 398 w 459"/>
                  <a:gd name="T21" fmla="*/ 95 h 123"/>
                  <a:gd name="T22" fmla="*/ 431 w 459"/>
                  <a:gd name="T23" fmla="*/ 62 h 123"/>
                  <a:gd name="T24" fmla="*/ 398 w 459"/>
                  <a:gd name="T25" fmla="*/ 28 h 123"/>
                  <a:gd name="T26" fmla="*/ 61 w 459"/>
                  <a:gd name="T27" fmla="*/ 28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59" h="123">
                    <a:moveTo>
                      <a:pt x="398" y="123"/>
                    </a:moveTo>
                    <a:cubicBezTo>
                      <a:pt x="61" y="123"/>
                      <a:pt x="61" y="123"/>
                      <a:pt x="61" y="123"/>
                    </a:cubicBezTo>
                    <a:cubicBezTo>
                      <a:pt x="28" y="123"/>
                      <a:pt x="0" y="95"/>
                      <a:pt x="0" y="62"/>
                    </a:cubicBezTo>
                    <a:cubicBezTo>
                      <a:pt x="0" y="28"/>
                      <a:pt x="28" y="0"/>
                      <a:pt x="61" y="0"/>
                    </a:cubicBezTo>
                    <a:cubicBezTo>
                      <a:pt x="398" y="0"/>
                      <a:pt x="398" y="0"/>
                      <a:pt x="398" y="0"/>
                    </a:cubicBezTo>
                    <a:cubicBezTo>
                      <a:pt x="431" y="0"/>
                      <a:pt x="459" y="28"/>
                      <a:pt x="459" y="62"/>
                    </a:cubicBezTo>
                    <a:cubicBezTo>
                      <a:pt x="459" y="95"/>
                      <a:pt x="431" y="123"/>
                      <a:pt x="398" y="123"/>
                    </a:cubicBezTo>
                    <a:close/>
                    <a:moveTo>
                      <a:pt x="61" y="28"/>
                    </a:moveTo>
                    <a:cubicBezTo>
                      <a:pt x="43" y="28"/>
                      <a:pt x="28" y="43"/>
                      <a:pt x="28" y="62"/>
                    </a:cubicBezTo>
                    <a:cubicBezTo>
                      <a:pt x="28" y="80"/>
                      <a:pt x="43" y="95"/>
                      <a:pt x="61" y="95"/>
                    </a:cubicBezTo>
                    <a:cubicBezTo>
                      <a:pt x="398" y="95"/>
                      <a:pt x="398" y="95"/>
                      <a:pt x="398" y="95"/>
                    </a:cubicBezTo>
                    <a:cubicBezTo>
                      <a:pt x="416" y="95"/>
                      <a:pt x="431" y="80"/>
                      <a:pt x="431" y="62"/>
                    </a:cubicBezTo>
                    <a:cubicBezTo>
                      <a:pt x="431" y="43"/>
                      <a:pt x="416" y="28"/>
                      <a:pt x="398" y="28"/>
                    </a:cubicBezTo>
                    <a:lnTo>
                      <a:pt x="61" y="2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7" name="任意多边形: 形状 26"/>
              <p:cNvSpPr>
                <a:spLocks/>
              </p:cNvSpPr>
              <p:nvPr/>
            </p:nvSpPr>
            <p:spPr bwMode="auto">
              <a:xfrm>
                <a:off x="7253" y="5430"/>
                <a:ext cx="869" cy="450"/>
              </a:xfrm>
              <a:custGeom>
                <a:avLst/>
                <a:gdLst>
                  <a:gd name="T0" fmla="*/ 205 w 409"/>
                  <a:gd name="T1" fmla="*/ 212 h 212"/>
                  <a:gd name="T2" fmla="*/ 106 w 409"/>
                  <a:gd name="T3" fmla="*/ 136 h 212"/>
                  <a:gd name="T4" fmla="*/ 0 w 409"/>
                  <a:gd name="T5" fmla="*/ 14 h 212"/>
                  <a:gd name="T6" fmla="*/ 0 w 409"/>
                  <a:gd name="T7" fmla="*/ 0 h 212"/>
                  <a:gd name="T8" fmla="*/ 409 w 409"/>
                  <a:gd name="T9" fmla="*/ 0 h 212"/>
                  <a:gd name="T10" fmla="*/ 409 w 409"/>
                  <a:gd name="T11" fmla="*/ 14 h 212"/>
                  <a:gd name="T12" fmla="*/ 303 w 409"/>
                  <a:gd name="T13" fmla="*/ 136 h 212"/>
                  <a:gd name="T14" fmla="*/ 205 w 409"/>
                  <a:gd name="T15" fmla="*/ 212 h 212"/>
                  <a:gd name="T16" fmla="*/ 29 w 409"/>
                  <a:gd name="T17" fmla="*/ 28 h 212"/>
                  <a:gd name="T18" fmla="*/ 119 w 409"/>
                  <a:gd name="T19" fmla="*/ 109 h 212"/>
                  <a:gd name="T20" fmla="*/ 130 w 409"/>
                  <a:gd name="T21" fmla="*/ 110 h 212"/>
                  <a:gd name="T22" fmla="*/ 132 w 409"/>
                  <a:gd name="T23" fmla="*/ 121 h 212"/>
                  <a:gd name="T24" fmla="*/ 205 w 409"/>
                  <a:gd name="T25" fmla="*/ 184 h 212"/>
                  <a:gd name="T26" fmla="*/ 278 w 409"/>
                  <a:gd name="T27" fmla="*/ 121 h 212"/>
                  <a:gd name="T28" fmla="*/ 279 w 409"/>
                  <a:gd name="T29" fmla="*/ 110 h 212"/>
                  <a:gd name="T30" fmla="*/ 291 w 409"/>
                  <a:gd name="T31" fmla="*/ 109 h 212"/>
                  <a:gd name="T32" fmla="*/ 380 w 409"/>
                  <a:gd name="T33" fmla="*/ 28 h 212"/>
                  <a:gd name="T34" fmla="*/ 29 w 409"/>
                  <a:gd name="T35" fmla="*/ 2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9" h="212">
                    <a:moveTo>
                      <a:pt x="205" y="212"/>
                    </a:moveTo>
                    <a:cubicBezTo>
                      <a:pt x="158" y="212"/>
                      <a:pt x="118" y="181"/>
                      <a:pt x="106" y="136"/>
                    </a:cubicBezTo>
                    <a:cubicBezTo>
                      <a:pt x="46" y="127"/>
                      <a:pt x="0" y="76"/>
                      <a:pt x="0" y="1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09" y="0"/>
                      <a:pt x="409" y="0"/>
                      <a:pt x="409" y="0"/>
                    </a:cubicBezTo>
                    <a:cubicBezTo>
                      <a:pt x="409" y="14"/>
                      <a:pt x="409" y="14"/>
                      <a:pt x="409" y="14"/>
                    </a:cubicBezTo>
                    <a:cubicBezTo>
                      <a:pt x="409" y="75"/>
                      <a:pt x="363" y="127"/>
                      <a:pt x="303" y="136"/>
                    </a:cubicBezTo>
                    <a:cubicBezTo>
                      <a:pt x="291" y="181"/>
                      <a:pt x="252" y="212"/>
                      <a:pt x="205" y="212"/>
                    </a:cubicBezTo>
                    <a:close/>
                    <a:moveTo>
                      <a:pt x="29" y="28"/>
                    </a:moveTo>
                    <a:cubicBezTo>
                      <a:pt x="36" y="72"/>
                      <a:pt x="73" y="107"/>
                      <a:pt x="119" y="109"/>
                    </a:cubicBezTo>
                    <a:cubicBezTo>
                      <a:pt x="130" y="110"/>
                      <a:pt x="130" y="110"/>
                      <a:pt x="130" y="110"/>
                    </a:cubicBezTo>
                    <a:cubicBezTo>
                      <a:pt x="132" y="121"/>
                      <a:pt x="132" y="121"/>
                      <a:pt x="132" y="121"/>
                    </a:cubicBezTo>
                    <a:cubicBezTo>
                      <a:pt x="137" y="158"/>
                      <a:pt x="168" y="184"/>
                      <a:pt x="205" y="184"/>
                    </a:cubicBezTo>
                    <a:cubicBezTo>
                      <a:pt x="241" y="184"/>
                      <a:pt x="272" y="158"/>
                      <a:pt x="278" y="121"/>
                    </a:cubicBezTo>
                    <a:cubicBezTo>
                      <a:pt x="279" y="110"/>
                      <a:pt x="279" y="110"/>
                      <a:pt x="279" y="110"/>
                    </a:cubicBezTo>
                    <a:cubicBezTo>
                      <a:pt x="291" y="109"/>
                      <a:pt x="291" y="109"/>
                      <a:pt x="291" y="109"/>
                    </a:cubicBezTo>
                    <a:cubicBezTo>
                      <a:pt x="337" y="107"/>
                      <a:pt x="373" y="72"/>
                      <a:pt x="380" y="28"/>
                    </a:cubicBezTo>
                    <a:lnTo>
                      <a:pt x="29" y="2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8" name="任意多边形: 形状 27"/>
              <p:cNvSpPr>
                <a:spLocks/>
              </p:cNvSpPr>
              <p:nvPr/>
            </p:nvSpPr>
            <p:spPr bwMode="auto">
              <a:xfrm>
                <a:off x="6692" y="2654"/>
                <a:ext cx="1991" cy="2398"/>
              </a:xfrm>
              <a:custGeom>
                <a:avLst/>
                <a:gdLst>
                  <a:gd name="T0" fmla="*/ 690 w 937"/>
                  <a:gd name="T1" fmla="*/ 1129 h 1129"/>
                  <a:gd name="T2" fmla="*/ 245 w 937"/>
                  <a:gd name="T3" fmla="*/ 1129 h 1129"/>
                  <a:gd name="T4" fmla="*/ 245 w 937"/>
                  <a:gd name="T5" fmla="*/ 968 h 1129"/>
                  <a:gd name="T6" fmla="*/ 101 w 937"/>
                  <a:gd name="T7" fmla="*/ 757 h 1129"/>
                  <a:gd name="T8" fmla="*/ 0 w 937"/>
                  <a:gd name="T9" fmla="*/ 469 h 1129"/>
                  <a:gd name="T10" fmla="*/ 469 w 937"/>
                  <a:gd name="T11" fmla="*/ 0 h 1129"/>
                  <a:gd name="T12" fmla="*/ 937 w 937"/>
                  <a:gd name="T13" fmla="*/ 469 h 1129"/>
                  <a:gd name="T14" fmla="*/ 837 w 937"/>
                  <a:gd name="T15" fmla="*/ 758 h 1129"/>
                  <a:gd name="T16" fmla="*/ 690 w 937"/>
                  <a:gd name="T17" fmla="*/ 972 h 1129"/>
                  <a:gd name="T18" fmla="*/ 690 w 937"/>
                  <a:gd name="T19" fmla="*/ 1129 h 1129"/>
                  <a:gd name="T20" fmla="*/ 273 w 937"/>
                  <a:gd name="T21" fmla="*/ 1101 h 1129"/>
                  <a:gd name="T22" fmla="*/ 662 w 937"/>
                  <a:gd name="T23" fmla="*/ 1101 h 1129"/>
                  <a:gd name="T24" fmla="*/ 662 w 937"/>
                  <a:gd name="T25" fmla="*/ 965 h 1129"/>
                  <a:gd name="T26" fmla="*/ 664 w 937"/>
                  <a:gd name="T27" fmla="*/ 961 h 1129"/>
                  <a:gd name="T28" fmla="*/ 815 w 937"/>
                  <a:gd name="T29" fmla="*/ 740 h 1129"/>
                  <a:gd name="T30" fmla="*/ 909 w 937"/>
                  <a:gd name="T31" fmla="*/ 469 h 1129"/>
                  <a:gd name="T32" fmla="*/ 469 w 937"/>
                  <a:gd name="T33" fmla="*/ 28 h 1129"/>
                  <a:gd name="T34" fmla="*/ 28 w 937"/>
                  <a:gd name="T35" fmla="*/ 469 h 1129"/>
                  <a:gd name="T36" fmla="*/ 123 w 937"/>
                  <a:gd name="T37" fmla="*/ 740 h 1129"/>
                  <a:gd name="T38" fmla="*/ 271 w 937"/>
                  <a:gd name="T39" fmla="*/ 957 h 1129"/>
                  <a:gd name="T40" fmla="*/ 273 w 937"/>
                  <a:gd name="T41" fmla="*/ 961 h 1129"/>
                  <a:gd name="T42" fmla="*/ 273 w 937"/>
                  <a:gd name="T43" fmla="*/ 1101 h 1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7" h="1129">
                    <a:moveTo>
                      <a:pt x="690" y="1129"/>
                    </a:moveTo>
                    <a:cubicBezTo>
                      <a:pt x="245" y="1129"/>
                      <a:pt x="245" y="1129"/>
                      <a:pt x="245" y="1129"/>
                    </a:cubicBezTo>
                    <a:cubicBezTo>
                      <a:pt x="245" y="968"/>
                      <a:pt x="245" y="968"/>
                      <a:pt x="245" y="968"/>
                    </a:cubicBezTo>
                    <a:cubicBezTo>
                      <a:pt x="202" y="896"/>
                      <a:pt x="152" y="823"/>
                      <a:pt x="101" y="757"/>
                    </a:cubicBezTo>
                    <a:cubicBezTo>
                      <a:pt x="35" y="674"/>
                      <a:pt x="0" y="574"/>
                      <a:pt x="0" y="469"/>
                    </a:cubicBezTo>
                    <a:cubicBezTo>
                      <a:pt x="0" y="211"/>
                      <a:pt x="210" y="0"/>
                      <a:pt x="469" y="0"/>
                    </a:cubicBezTo>
                    <a:cubicBezTo>
                      <a:pt x="727" y="0"/>
                      <a:pt x="937" y="211"/>
                      <a:pt x="937" y="469"/>
                    </a:cubicBezTo>
                    <a:cubicBezTo>
                      <a:pt x="937" y="575"/>
                      <a:pt x="902" y="674"/>
                      <a:pt x="837" y="758"/>
                    </a:cubicBezTo>
                    <a:cubicBezTo>
                      <a:pt x="790" y="817"/>
                      <a:pt x="735" y="897"/>
                      <a:pt x="690" y="972"/>
                    </a:cubicBezTo>
                    <a:lnTo>
                      <a:pt x="690" y="1129"/>
                    </a:lnTo>
                    <a:close/>
                    <a:moveTo>
                      <a:pt x="273" y="1101"/>
                    </a:moveTo>
                    <a:cubicBezTo>
                      <a:pt x="662" y="1101"/>
                      <a:pt x="662" y="1101"/>
                      <a:pt x="662" y="1101"/>
                    </a:cubicBezTo>
                    <a:cubicBezTo>
                      <a:pt x="662" y="965"/>
                      <a:pt x="662" y="965"/>
                      <a:pt x="662" y="965"/>
                    </a:cubicBezTo>
                    <a:cubicBezTo>
                      <a:pt x="664" y="961"/>
                      <a:pt x="664" y="961"/>
                      <a:pt x="664" y="961"/>
                    </a:cubicBezTo>
                    <a:cubicBezTo>
                      <a:pt x="710" y="884"/>
                      <a:pt x="766" y="801"/>
                      <a:pt x="815" y="740"/>
                    </a:cubicBezTo>
                    <a:cubicBezTo>
                      <a:pt x="876" y="662"/>
                      <a:pt x="909" y="568"/>
                      <a:pt x="909" y="469"/>
                    </a:cubicBezTo>
                    <a:cubicBezTo>
                      <a:pt x="909" y="226"/>
                      <a:pt x="711" y="28"/>
                      <a:pt x="469" y="28"/>
                    </a:cubicBezTo>
                    <a:cubicBezTo>
                      <a:pt x="226" y="28"/>
                      <a:pt x="28" y="226"/>
                      <a:pt x="28" y="469"/>
                    </a:cubicBezTo>
                    <a:cubicBezTo>
                      <a:pt x="28" y="568"/>
                      <a:pt x="61" y="662"/>
                      <a:pt x="123" y="740"/>
                    </a:cubicBezTo>
                    <a:cubicBezTo>
                      <a:pt x="176" y="808"/>
                      <a:pt x="227" y="883"/>
                      <a:pt x="271" y="957"/>
                    </a:cubicBezTo>
                    <a:cubicBezTo>
                      <a:pt x="273" y="961"/>
                      <a:pt x="273" y="961"/>
                      <a:pt x="273" y="961"/>
                    </a:cubicBezTo>
                    <a:lnTo>
                      <a:pt x="273" y="110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9" name="任意多边形: 形状 28"/>
              <p:cNvSpPr>
                <a:spLocks/>
              </p:cNvSpPr>
              <p:nvPr/>
            </p:nvSpPr>
            <p:spPr bwMode="auto">
              <a:xfrm>
                <a:off x="7302" y="3962"/>
                <a:ext cx="293" cy="1045"/>
              </a:xfrm>
              <a:custGeom>
                <a:avLst/>
                <a:gdLst>
                  <a:gd name="T0" fmla="*/ 227 w 293"/>
                  <a:gd name="T1" fmla="*/ 1045 h 1045"/>
                  <a:gd name="T2" fmla="*/ 0 w 293"/>
                  <a:gd name="T3" fmla="*/ 15 h 1045"/>
                  <a:gd name="T4" fmla="*/ 68 w 293"/>
                  <a:gd name="T5" fmla="*/ 0 h 1045"/>
                  <a:gd name="T6" fmla="*/ 293 w 293"/>
                  <a:gd name="T7" fmla="*/ 1030 h 1045"/>
                  <a:gd name="T8" fmla="*/ 227 w 293"/>
                  <a:gd name="T9" fmla="*/ 1045 h 1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3" h="1045">
                    <a:moveTo>
                      <a:pt x="227" y="1045"/>
                    </a:moveTo>
                    <a:lnTo>
                      <a:pt x="0" y="15"/>
                    </a:lnTo>
                    <a:lnTo>
                      <a:pt x="68" y="0"/>
                    </a:lnTo>
                    <a:lnTo>
                      <a:pt x="293" y="1030"/>
                    </a:lnTo>
                    <a:lnTo>
                      <a:pt x="227" y="104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0" name="任意多边形: 形状 29"/>
              <p:cNvSpPr>
                <a:spLocks/>
              </p:cNvSpPr>
              <p:nvPr/>
            </p:nvSpPr>
            <p:spPr bwMode="auto">
              <a:xfrm>
                <a:off x="7782" y="3964"/>
                <a:ext cx="283" cy="1064"/>
              </a:xfrm>
              <a:custGeom>
                <a:avLst/>
                <a:gdLst>
                  <a:gd name="T0" fmla="*/ 58 w 283"/>
                  <a:gd name="T1" fmla="*/ 1064 h 1064"/>
                  <a:gd name="T2" fmla="*/ 0 w 283"/>
                  <a:gd name="T3" fmla="*/ 1052 h 1064"/>
                  <a:gd name="T4" fmla="*/ 226 w 283"/>
                  <a:gd name="T5" fmla="*/ 0 h 1064"/>
                  <a:gd name="T6" fmla="*/ 283 w 283"/>
                  <a:gd name="T7" fmla="*/ 13 h 1064"/>
                  <a:gd name="T8" fmla="*/ 58 w 283"/>
                  <a:gd name="T9" fmla="*/ 1064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3" h="1064">
                    <a:moveTo>
                      <a:pt x="58" y="1064"/>
                    </a:moveTo>
                    <a:lnTo>
                      <a:pt x="0" y="1052"/>
                    </a:lnTo>
                    <a:lnTo>
                      <a:pt x="226" y="0"/>
                    </a:lnTo>
                    <a:lnTo>
                      <a:pt x="283" y="13"/>
                    </a:lnTo>
                    <a:lnTo>
                      <a:pt x="58" y="106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1" name="矩形 30"/>
              <p:cNvSpPr>
                <a:spLocks/>
              </p:cNvSpPr>
              <p:nvPr/>
            </p:nvSpPr>
            <p:spPr bwMode="auto">
              <a:xfrm>
                <a:off x="7525" y="5663"/>
                <a:ext cx="336" cy="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2" name="任意多边形: 形状 31"/>
              <p:cNvSpPr>
                <a:spLocks/>
              </p:cNvSpPr>
              <p:nvPr/>
            </p:nvSpPr>
            <p:spPr bwMode="auto">
              <a:xfrm>
                <a:off x="7389" y="3924"/>
                <a:ext cx="631" cy="399"/>
              </a:xfrm>
              <a:custGeom>
                <a:avLst/>
                <a:gdLst>
                  <a:gd name="T0" fmla="*/ 247 w 631"/>
                  <a:gd name="T1" fmla="*/ 399 h 399"/>
                  <a:gd name="T2" fmla="*/ 187 w 631"/>
                  <a:gd name="T3" fmla="*/ 172 h 399"/>
                  <a:gd name="T4" fmla="*/ 25 w 631"/>
                  <a:gd name="T5" fmla="*/ 280 h 399"/>
                  <a:gd name="T6" fmla="*/ 0 w 631"/>
                  <a:gd name="T7" fmla="*/ 244 h 399"/>
                  <a:gd name="T8" fmla="*/ 213 w 631"/>
                  <a:gd name="T9" fmla="*/ 104 h 399"/>
                  <a:gd name="T10" fmla="*/ 255 w 631"/>
                  <a:gd name="T11" fmla="*/ 266 h 399"/>
                  <a:gd name="T12" fmla="*/ 363 w 631"/>
                  <a:gd name="T13" fmla="*/ 0 h 399"/>
                  <a:gd name="T14" fmla="*/ 455 w 631"/>
                  <a:gd name="T15" fmla="*/ 257 h 399"/>
                  <a:gd name="T16" fmla="*/ 614 w 631"/>
                  <a:gd name="T17" fmla="*/ 185 h 399"/>
                  <a:gd name="T18" fmla="*/ 631 w 631"/>
                  <a:gd name="T19" fmla="*/ 223 h 399"/>
                  <a:gd name="T20" fmla="*/ 429 w 631"/>
                  <a:gd name="T21" fmla="*/ 317 h 399"/>
                  <a:gd name="T22" fmla="*/ 361 w 631"/>
                  <a:gd name="T23" fmla="*/ 121 h 399"/>
                  <a:gd name="T24" fmla="*/ 247 w 631"/>
                  <a:gd name="T25" fmla="*/ 399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1" h="399">
                    <a:moveTo>
                      <a:pt x="247" y="399"/>
                    </a:moveTo>
                    <a:lnTo>
                      <a:pt x="187" y="172"/>
                    </a:lnTo>
                    <a:lnTo>
                      <a:pt x="25" y="280"/>
                    </a:lnTo>
                    <a:lnTo>
                      <a:pt x="0" y="244"/>
                    </a:lnTo>
                    <a:lnTo>
                      <a:pt x="213" y="104"/>
                    </a:lnTo>
                    <a:lnTo>
                      <a:pt x="255" y="266"/>
                    </a:lnTo>
                    <a:lnTo>
                      <a:pt x="363" y="0"/>
                    </a:lnTo>
                    <a:lnTo>
                      <a:pt x="455" y="257"/>
                    </a:lnTo>
                    <a:lnTo>
                      <a:pt x="614" y="185"/>
                    </a:lnTo>
                    <a:lnTo>
                      <a:pt x="631" y="223"/>
                    </a:lnTo>
                    <a:lnTo>
                      <a:pt x="429" y="317"/>
                    </a:lnTo>
                    <a:lnTo>
                      <a:pt x="361" y="121"/>
                    </a:lnTo>
                    <a:lnTo>
                      <a:pt x="247" y="39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3" name="任意多边形: 形状 32"/>
              <p:cNvSpPr>
                <a:spLocks/>
              </p:cNvSpPr>
              <p:nvPr/>
            </p:nvSpPr>
            <p:spPr bwMode="auto">
              <a:xfrm>
                <a:off x="7699" y="1956"/>
                <a:ext cx="51" cy="492"/>
              </a:xfrm>
              <a:custGeom>
                <a:avLst/>
                <a:gdLst>
                  <a:gd name="T0" fmla="*/ 12 w 24"/>
                  <a:gd name="T1" fmla="*/ 232 h 232"/>
                  <a:gd name="T2" fmla="*/ 0 w 24"/>
                  <a:gd name="T3" fmla="*/ 220 h 232"/>
                  <a:gd name="T4" fmla="*/ 0 w 24"/>
                  <a:gd name="T5" fmla="*/ 12 h 232"/>
                  <a:gd name="T6" fmla="*/ 12 w 24"/>
                  <a:gd name="T7" fmla="*/ 0 h 232"/>
                  <a:gd name="T8" fmla="*/ 24 w 24"/>
                  <a:gd name="T9" fmla="*/ 12 h 232"/>
                  <a:gd name="T10" fmla="*/ 24 w 24"/>
                  <a:gd name="T11" fmla="*/ 220 h 232"/>
                  <a:gd name="T12" fmla="*/ 12 w 24"/>
                  <a:gd name="T13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2">
                    <a:moveTo>
                      <a:pt x="12" y="232"/>
                    </a:move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220"/>
                      <a:pt x="24" y="220"/>
                      <a:pt x="24" y="220"/>
                    </a:cubicBezTo>
                    <a:cubicBezTo>
                      <a:pt x="24" y="227"/>
                      <a:pt x="19" y="232"/>
                      <a:pt x="12" y="23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4" name="任意多边形: 形状 33"/>
              <p:cNvSpPr>
                <a:spLocks/>
              </p:cNvSpPr>
              <p:nvPr/>
            </p:nvSpPr>
            <p:spPr bwMode="auto">
              <a:xfrm>
                <a:off x="8373" y="2181"/>
                <a:ext cx="287" cy="433"/>
              </a:xfrm>
              <a:custGeom>
                <a:avLst/>
                <a:gdLst>
                  <a:gd name="T0" fmla="*/ 14 w 135"/>
                  <a:gd name="T1" fmla="*/ 204 h 204"/>
                  <a:gd name="T2" fmla="*/ 8 w 135"/>
                  <a:gd name="T3" fmla="*/ 202 h 204"/>
                  <a:gd name="T4" fmla="*/ 4 w 135"/>
                  <a:gd name="T5" fmla="*/ 186 h 204"/>
                  <a:gd name="T6" fmla="*/ 111 w 135"/>
                  <a:gd name="T7" fmla="*/ 8 h 204"/>
                  <a:gd name="T8" fmla="*/ 128 w 135"/>
                  <a:gd name="T9" fmla="*/ 4 h 204"/>
                  <a:gd name="T10" fmla="*/ 132 w 135"/>
                  <a:gd name="T11" fmla="*/ 20 h 204"/>
                  <a:gd name="T12" fmla="*/ 24 w 135"/>
                  <a:gd name="T13" fmla="*/ 198 h 204"/>
                  <a:gd name="T14" fmla="*/ 14 w 135"/>
                  <a:gd name="T15" fmla="*/ 2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5" h="204">
                    <a:moveTo>
                      <a:pt x="14" y="204"/>
                    </a:moveTo>
                    <a:cubicBezTo>
                      <a:pt x="12" y="204"/>
                      <a:pt x="10" y="203"/>
                      <a:pt x="8" y="202"/>
                    </a:cubicBezTo>
                    <a:cubicBezTo>
                      <a:pt x="2" y="199"/>
                      <a:pt x="0" y="191"/>
                      <a:pt x="4" y="186"/>
                    </a:cubicBezTo>
                    <a:cubicBezTo>
                      <a:pt x="111" y="8"/>
                      <a:pt x="111" y="8"/>
                      <a:pt x="111" y="8"/>
                    </a:cubicBezTo>
                    <a:cubicBezTo>
                      <a:pt x="115" y="2"/>
                      <a:pt x="122" y="0"/>
                      <a:pt x="128" y="4"/>
                    </a:cubicBezTo>
                    <a:cubicBezTo>
                      <a:pt x="134" y="7"/>
                      <a:pt x="135" y="14"/>
                      <a:pt x="132" y="20"/>
                    </a:cubicBezTo>
                    <a:cubicBezTo>
                      <a:pt x="24" y="198"/>
                      <a:pt x="24" y="198"/>
                      <a:pt x="24" y="198"/>
                    </a:cubicBezTo>
                    <a:cubicBezTo>
                      <a:pt x="22" y="202"/>
                      <a:pt x="18" y="204"/>
                      <a:pt x="14" y="20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5" name="任意多边形: 形状 34"/>
              <p:cNvSpPr>
                <a:spLocks/>
              </p:cNvSpPr>
              <p:nvPr/>
            </p:nvSpPr>
            <p:spPr bwMode="auto">
              <a:xfrm>
                <a:off x="8794" y="2888"/>
                <a:ext cx="451" cy="259"/>
              </a:xfrm>
              <a:custGeom>
                <a:avLst/>
                <a:gdLst>
                  <a:gd name="T0" fmla="*/ 14 w 212"/>
                  <a:gd name="T1" fmla="*/ 122 h 122"/>
                  <a:gd name="T2" fmla="*/ 3 w 212"/>
                  <a:gd name="T3" fmla="*/ 115 h 122"/>
                  <a:gd name="T4" fmla="*/ 8 w 212"/>
                  <a:gd name="T5" fmla="*/ 99 h 122"/>
                  <a:gd name="T6" fmla="*/ 193 w 212"/>
                  <a:gd name="T7" fmla="*/ 3 h 122"/>
                  <a:gd name="T8" fmla="*/ 209 w 212"/>
                  <a:gd name="T9" fmla="*/ 8 h 122"/>
                  <a:gd name="T10" fmla="*/ 204 w 212"/>
                  <a:gd name="T11" fmla="*/ 24 h 122"/>
                  <a:gd name="T12" fmla="*/ 19 w 212"/>
                  <a:gd name="T13" fmla="*/ 120 h 122"/>
                  <a:gd name="T14" fmla="*/ 14 w 212"/>
                  <a:gd name="T15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2" h="122">
                    <a:moveTo>
                      <a:pt x="14" y="122"/>
                    </a:moveTo>
                    <a:cubicBezTo>
                      <a:pt x="10" y="122"/>
                      <a:pt x="5" y="119"/>
                      <a:pt x="3" y="115"/>
                    </a:cubicBezTo>
                    <a:cubicBezTo>
                      <a:pt x="0" y="110"/>
                      <a:pt x="2" y="102"/>
                      <a:pt x="8" y="99"/>
                    </a:cubicBezTo>
                    <a:cubicBezTo>
                      <a:pt x="193" y="3"/>
                      <a:pt x="193" y="3"/>
                      <a:pt x="193" y="3"/>
                    </a:cubicBezTo>
                    <a:cubicBezTo>
                      <a:pt x="199" y="0"/>
                      <a:pt x="206" y="2"/>
                      <a:pt x="209" y="8"/>
                    </a:cubicBezTo>
                    <a:cubicBezTo>
                      <a:pt x="212" y="14"/>
                      <a:pt x="210" y="21"/>
                      <a:pt x="204" y="24"/>
                    </a:cubicBezTo>
                    <a:cubicBezTo>
                      <a:pt x="19" y="120"/>
                      <a:pt x="19" y="120"/>
                      <a:pt x="19" y="120"/>
                    </a:cubicBezTo>
                    <a:cubicBezTo>
                      <a:pt x="18" y="121"/>
                      <a:pt x="16" y="122"/>
                      <a:pt x="14" y="12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6" name="任意多边形: 形状 35"/>
              <p:cNvSpPr>
                <a:spLocks/>
              </p:cNvSpPr>
              <p:nvPr/>
            </p:nvSpPr>
            <p:spPr bwMode="auto">
              <a:xfrm>
                <a:off x="8924" y="3697"/>
                <a:ext cx="495" cy="79"/>
              </a:xfrm>
              <a:custGeom>
                <a:avLst/>
                <a:gdLst>
                  <a:gd name="T0" fmla="*/ 220 w 233"/>
                  <a:gd name="T1" fmla="*/ 37 h 37"/>
                  <a:gd name="T2" fmla="*/ 220 w 233"/>
                  <a:gd name="T3" fmla="*/ 37 h 37"/>
                  <a:gd name="T4" fmla="*/ 12 w 233"/>
                  <a:gd name="T5" fmla="*/ 24 h 37"/>
                  <a:gd name="T6" fmla="*/ 1 w 233"/>
                  <a:gd name="T7" fmla="*/ 11 h 37"/>
                  <a:gd name="T8" fmla="*/ 14 w 233"/>
                  <a:gd name="T9" fmla="*/ 0 h 37"/>
                  <a:gd name="T10" fmla="*/ 221 w 233"/>
                  <a:gd name="T11" fmla="*/ 13 h 37"/>
                  <a:gd name="T12" fmla="*/ 232 w 233"/>
                  <a:gd name="T13" fmla="*/ 26 h 37"/>
                  <a:gd name="T14" fmla="*/ 220 w 233"/>
                  <a:gd name="T1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3" h="37">
                    <a:moveTo>
                      <a:pt x="220" y="37"/>
                    </a:moveTo>
                    <a:cubicBezTo>
                      <a:pt x="220" y="37"/>
                      <a:pt x="220" y="37"/>
                      <a:pt x="220" y="37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5" y="24"/>
                      <a:pt x="0" y="18"/>
                      <a:pt x="1" y="11"/>
                    </a:cubicBezTo>
                    <a:cubicBezTo>
                      <a:pt x="1" y="5"/>
                      <a:pt x="7" y="0"/>
                      <a:pt x="14" y="0"/>
                    </a:cubicBezTo>
                    <a:cubicBezTo>
                      <a:pt x="221" y="13"/>
                      <a:pt x="221" y="13"/>
                      <a:pt x="221" y="13"/>
                    </a:cubicBezTo>
                    <a:cubicBezTo>
                      <a:pt x="228" y="14"/>
                      <a:pt x="233" y="19"/>
                      <a:pt x="232" y="26"/>
                    </a:cubicBezTo>
                    <a:cubicBezTo>
                      <a:pt x="232" y="32"/>
                      <a:pt x="227" y="37"/>
                      <a:pt x="220" y="3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7" name="任意多边形: 形状 36"/>
              <p:cNvSpPr>
                <a:spLocks/>
              </p:cNvSpPr>
              <p:nvPr/>
            </p:nvSpPr>
            <p:spPr bwMode="auto">
              <a:xfrm>
                <a:off x="8720" y="4359"/>
                <a:ext cx="421" cy="306"/>
              </a:xfrm>
              <a:custGeom>
                <a:avLst/>
                <a:gdLst>
                  <a:gd name="T0" fmla="*/ 184 w 198"/>
                  <a:gd name="T1" fmla="*/ 144 h 144"/>
                  <a:gd name="T2" fmla="*/ 177 w 198"/>
                  <a:gd name="T3" fmla="*/ 142 h 144"/>
                  <a:gd name="T4" fmla="*/ 7 w 198"/>
                  <a:gd name="T5" fmla="*/ 23 h 144"/>
                  <a:gd name="T6" fmla="*/ 4 w 198"/>
                  <a:gd name="T7" fmla="*/ 6 h 144"/>
                  <a:gd name="T8" fmla="*/ 20 w 198"/>
                  <a:gd name="T9" fmla="*/ 3 h 144"/>
                  <a:gd name="T10" fmla="*/ 191 w 198"/>
                  <a:gd name="T11" fmla="*/ 122 h 144"/>
                  <a:gd name="T12" fmla="*/ 194 w 198"/>
                  <a:gd name="T13" fmla="*/ 139 h 144"/>
                  <a:gd name="T14" fmla="*/ 184 w 198"/>
                  <a:gd name="T15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8" h="144">
                    <a:moveTo>
                      <a:pt x="184" y="144"/>
                    </a:moveTo>
                    <a:cubicBezTo>
                      <a:pt x="182" y="144"/>
                      <a:pt x="179" y="143"/>
                      <a:pt x="177" y="142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1" y="19"/>
                      <a:pt x="0" y="12"/>
                      <a:pt x="4" y="6"/>
                    </a:cubicBezTo>
                    <a:cubicBezTo>
                      <a:pt x="7" y="1"/>
                      <a:pt x="15" y="0"/>
                      <a:pt x="20" y="3"/>
                    </a:cubicBezTo>
                    <a:cubicBezTo>
                      <a:pt x="191" y="122"/>
                      <a:pt x="191" y="122"/>
                      <a:pt x="191" y="122"/>
                    </a:cubicBezTo>
                    <a:cubicBezTo>
                      <a:pt x="196" y="126"/>
                      <a:pt x="198" y="134"/>
                      <a:pt x="194" y="139"/>
                    </a:cubicBezTo>
                    <a:cubicBezTo>
                      <a:pt x="192" y="142"/>
                      <a:pt x="188" y="144"/>
                      <a:pt x="184" y="1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8" name="任意多边形: 形状 37"/>
              <p:cNvSpPr>
                <a:spLocks/>
              </p:cNvSpPr>
              <p:nvPr/>
            </p:nvSpPr>
            <p:spPr bwMode="auto">
              <a:xfrm>
                <a:off x="6726" y="2181"/>
                <a:ext cx="287" cy="433"/>
              </a:xfrm>
              <a:custGeom>
                <a:avLst/>
                <a:gdLst>
                  <a:gd name="T0" fmla="*/ 121 w 135"/>
                  <a:gd name="T1" fmla="*/ 204 h 204"/>
                  <a:gd name="T2" fmla="*/ 111 w 135"/>
                  <a:gd name="T3" fmla="*/ 198 h 204"/>
                  <a:gd name="T4" fmla="*/ 3 w 135"/>
                  <a:gd name="T5" fmla="*/ 20 h 204"/>
                  <a:gd name="T6" fmla="*/ 7 w 135"/>
                  <a:gd name="T7" fmla="*/ 4 h 204"/>
                  <a:gd name="T8" fmla="*/ 24 w 135"/>
                  <a:gd name="T9" fmla="*/ 8 h 204"/>
                  <a:gd name="T10" fmla="*/ 131 w 135"/>
                  <a:gd name="T11" fmla="*/ 186 h 204"/>
                  <a:gd name="T12" fmla="*/ 127 w 135"/>
                  <a:gd name="T13" fmla="*/ 202 h 204"/>
                  <a:gd name="T14" fmla="*/ 121 w 135"/>
                  <a:gd name="T15" fmla="*/ 2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5" h="204">
                    <a:moveTo>
                      <a:pt x="121" y="204"/>
                    </a:moveTo>
                    <a:cubicBezTo>
                      <a:pt x="117" y="204"/>
                      <a:pt x="113" y="202"/>
                      <a:pt x="111" y="198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0" y="14"/>
                      <a:pt x="1" y="7"/>
                      <a:pt x="7" y="4"/>
                    </a:cubicBezTo>
                    <a:cubicBezTo>
                      <a:pt x="13" y="0"/>
                      <a:pt x="20" y="2"/>
                      <a:pt x="24" y="8"/>
                    </a:cubicBezTo>
                    <a:cubicBezTo>
                      <a:pt x="131" y="186"/>
                      <a:pt x="131" y="186"/>
                      <a:pt x="131" y="186"/>
                    </a:cubicBezTo>
                    <a:cubicBezTo>
                      <a:pt x="135" y="191"/>
                      <a:pt x="133" y="199"/>
                      <a:pt x="127" y="202"/>
                    </a:cubicBezTo>
                    <a:cubicBezTo>
                      <a:pt x="125" y="203"/>
                      <a:pt x="123" y="204"/>
                      <a:pt x="121" y="20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9" name="任意多边形: 形状 38"/>
              <p:cNvSpPr>
                <a:spLocks/>
              </p:cNvSpPr>
              <p:nvPr/>
            </p:nvSpPr>
            <p:spPr bwMode="auto">
              <a:xfrm>
                <a:off x="6141" y="2888"/>
                <a:ext cx="451" cy="259"/>
              </a:xfrm>
              <a:custGeom>
                <a:avLst/>
                <a:gdLst>
                  <a:gd name="T0" fmla="*/ 198 w 212"/>
                  <a:gd name="T1" fmla="*/ 122 h 122"/>
                  <a:gd name="T2" fmla="*/ 193 w 212"/>
                  <a:gd name="T3" fmla="*/ 120 h 122"/>
                  <a:gd name="T4" fmla="*/ 8 w 212"/>
                  <a:gd name="T5" fmla="*/ 24 h 122"/>
                  <a:gd name="T6" fmla="*/ 3 w 212"/>
                  <a:gd name="T7" fmla="*/ 8 h 122"/>
                  <a:gd name="T8" fmla="*/ 19 w 212"/>
                  <a:gd name="T9" fmla="*/ 3 h 122"/>
                  <a:gd name="T10" fmla="*/ 204 w 212"/>
                  <a:gd name="T11" fmla="*/ 99 h 122"/>
                  <a:gd name="T12" fmla="*/ 209 w 212"/>
                  <a:gd name="T13" fmla="*/ 115 h 122"/>
                  <a:gd name="T14" fmla="*/ 198 w 212"/>
                  <a:gd name="T15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2" h="122">
                    <a:moveTo>
                      <a:pt x="198" y="122"/>
                    </a:moveTo>
                    <a:cubicBezTo>
                      <a:pt x="196" y="122"/>
                      <a:pt x="194" y="121"/>
                      <a:pt x="193" y="120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" y="21"/>
                      <a:pt x="0" y="14"/>
                      <a:pt x="3" y="8"/>
                    </a:cubicBezTo>
                    <a:cubicBezTo>
                      <a:pt x="6" y="2"/>
                      <a:pt x="13" y="0"/>
                      <a:pt x="19" y="3"/>
                    </a:cubicBezTo>
                    <a:cubicBezTo>
                      <a:pt x="204" y="99"/>
                      <a:pt x="204" y="99"/>
                      <a:pt x="204" y="99"/>
                    </a:cubicBezTo>
                    <a:cubicBezTo>
                      <a:pt x="210" y="102"/>
                      <a:pt x="212" y="110"/>
                      <a:pt x="209" y="115"/>
                    </a:cubicBezTo>
                    <a:cubicBezTo>
                      <a:pt x="207" y="119"/>
                      <a:pt x="202" y="122"/>
                      <a:pt x="198" y="12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0" name="任意多边形: 形状 39"/>
              <p:cNvSpPr>
                <a:spLocks/>
              </p:cNvSpPr>
              <p:nvPr/>
            </p:nvSpPr>
            <p:spPr bwMode="auto">
              <a:xfrm>
                <a:off x="5967" y="3697"/>
                <a:ext cx="495" cy="79"/>
              </a:xfrm>
              <a:custGeom>
                <a:avLst/>
                <a:gdLst>
                  <a:gd name="T0" fmla="*/ 13 w 233"/>
                  <a:gd name="T1" fmla="*/ 37 h 37"/>
                  <a:gd name="T2" fmla="*/ 1 w 233"/>
                  <a:gd name="T3" fmla="*/ 26 h 37"/>
                  <a:gd name="T4" fmla="*/ 12 w 233"/>
                  <a:gd name="T5" fmla="*/ 13 h 37"/>
                  <a:gd name="T6" fmla="*/ 219 w 233"/>
                  <a:gd name="T7" fmla="*/ 0 h 37"/>
                  <a:gd name="T8" fmla="*/ 232 w 233"/>
                  <a:gd name="T9" fmla="*/ 11 h 37"/>
                  <a:gd name="T10" fmla="*/ 221 w 233"/>
                  <a:gd name="T11" fmla="*/ 24 h 37"/>
                  <a:gd name="T12" fmla="*/ 13 w 233"/>
                  <a:gd name="T13" fmla="*/ 37 h 37"/>
                  <a:gd name="T14" fmla="*/ 13 w 233"/>
                  <a:gd name="T1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3" h="37">
                    <a:moveTo>
                      <a:pt x="13" y="37"/>
                    </a:moveTo>
                    <a:cubicBezTo>
                      <a:pt x="6" y="37"/>
                      <a:pt x="1" y="32"/>
                      <a:pt x="1" y="26"/>
                    </a:cubicBezTo>
                    <a:cubicBezTo>
                      <a:pt x="0" y="19"/>
                      <a:pt x="5" y="14"/>
                      <a:pt x="12" y="13"/>
                    </a:cubicBezTo>
                    <a:cubicBezTo>
                      <a:pt x="219" y="0"/>
                      <a:pt x="219" y="0"/>
                      <a:pt x="219" y="0"/>
                    </a:cubicBezTo>
                    <a:cubicBezTo>
                      <a:pt x="226" y="0"/>
                      <a:pt x="232" y="5"/>
                      <a:pt x="232" y="11"/>
                    </a:cubicBezTo>
                    <a:cubicBezTo>
                      <a:pt x="233" y="18"/>
                      <a:pt x="228" y="24"/>
                      <a:pt x="221" y="24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1" name="任意多边形: 形状 40"/>
              <p:cNvSpPr>
                <a:spLocks/>
              </p:cNvSpPr>
              <p:nvPr/>
            </p:nvSpPr>
            <p:spPr bwMode="auto">
              <a:xfrm>
                <a:off x="6245" y="4359"/>
                <a:ext cx="421" cy="306"/>
              </a:xfrm>
              <a:custGeom>
                <a:avLst/>
                <a:gdLst>
                  <a:gd name="T0" fmla="*/ 14 w 198"/>
                  <a:gd name="T1" fmla="*/ 144 h 144"/>
                  <a:gd name="T2" fmla="*/ 4 w 198"/>
                  <a:gd name="T3" fmla="*/ 139 h 144"/>
                  <a:gd name="T4" fmla="*/ 7 w 198"/>
                  <a:gd name="T5" fmla="*/ 122 h 144"/>
                  <a:gd name="T6" fmla="*/ 178 w 198"/>
                  <a:gd name="T7" fmla="*/ 3 h 144"/>
                  <a:gd name="T8" fmla="*/ 194 w 198"/>
                  <a:gd name="T9" fmla="*/ 6 h 144"/>
                  <a:gd name="T10" fmla="*/ 191 w 198"/>
                  <a:gd name="T11" fmla="*/ 23 h 144"/>
                  <a:gd name="T12" fmla="*/ 21 w 198"/>
                  <a:gd name="T13" fmla="*/ 142 h 144"/>
                  <a:gd name="T14" fmla="*/ 14 w 198"/>
                  <a:gd name="T15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8" h="144">
                    <a:moveTo>
                      <a:pt x="14" y="144"/>
                    </a:moveTo>
                    <a:cubicBezTo>
                      <a:pt x="10" y="144"/>
                      <a:pt x="6" y="142"/>
                      <a:pt x="4" y="139"/>
                    </a:cubicBezTo>
                    <a:cubicBezTo>
                      <a:pt x="0" y="134"/>
                      <a:pt x="2" y="126"/>
                      <a:pt x="7" y="122"/>
                    </a:cubicBezTo>
                    <a:cubicBezTo>
                      <a:pt x="178" y="3"/>
                      <a:pt x="178" y="3"/>
                      <a:pt x="178" y="3"/>
                    </a:cubicBezTo>
                    <a:cubicBezTo>
                      <a:pt x="183" y="0"/>
                      <a:pt x="191" y="1"/>
                      <a:pt x="194" y="6"/>
                    </a:cubicBezTo>
                    <a:cubicBezTo>
                      <a:pt x="198" y="12"/>
                      <a:pt x="197" y="19"/>
                      <a:pt x="191" y="23"/>
                    </a:cubicBezTo>
                    <a:cubicBezTo>
                      <a:pt x="21" y="142"/>
                      <a:pt x="21" y="142"/>
                      <a:pt x="21" y="142"/>
                    </a:cubicBezTo>
                    <a:cubicBezTo>
                      <a:pt x="19" y="143"/>
                      <a:pt x="16" y="144"/>
                      <a:pt x="14" y="1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</p:grpSp>
      <p:grpSp>
        <p:nvGrpSpPr>
          <p:cNvPr id="44" name="组合 43"/>
          <p:cNvGrpSpPr/>
          <p:nvPr/>
        </p:nvGrpSpPr>
        <p:grpSpPr>
          <a:xfrm>
            <a:off x="7896963" y="3193175"/>
            <a:ext cx="4298437" cy="426805"/>
            <a:chOff x="5922722" y="2394881"/>
            <a:chExt cx="3223828" cy="320104"/>
          </a:xfrm>
        </p:grpSpPr>
        <p:cxnSp>
          <p:nvCxnSpPr>
            <p:cNvPr id="6" name="直接连接符 5"/>
            <p:cNvCxnSpPr/>
            <p:nvPr/>
          </p:nvCxnSpPr>
          <p:spPr>
            <a:xfrm flipH="1">
              <a:off x="5922722" y="2549057"/>
              <a:ext cx="3223828" cy="0"/>
            </a:xfrm>
            <a:prstGeom prst="line">
              <a:avLst/>
            </a:prstGeom>
            <a:ln w="12700" cap="flat" cmpd="sng" algn="ctr">
              <a:solidFill>
                <a:schemeClr val="dk2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/>
            <p:cNvSpPr/>
            <p:nvPr/>
          </p:nvSpPr>
          <p:spPr>
            <a:xfrm rot="10800000" flipV="1">
              <a:off x="6500717" y="2394881"/>
              <a:ext cx="320104" cy="320104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 w="190500">
              <a:solidFill>
                <a:schemeClr val="bg1"/>
              </a:solidFill>
            </a:ln>
            <a:effectLst>
              <a:outerShdw blurRad="38100" dist="381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de-DE" sz="5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02</a:t>
              </a:r>
            </a:p>
          </p:txBody>
        </p:sp>
        <p:sp>
          <p:nvSpPr>
            <p:cNvPr id="8" name="椭圆 7"/>
            <p:cNvSpPr/>
            <p:nvPr/>
          </p:nvSpPr>
          <p:spPr>
            <a:xfrm rot="10800000" flipV="1">
              <a:off x="7609826" y="2394881"/>
              <a:ext cx="320104" cy="320104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 w="190500">
              <a:solidFill>
                <a:schemeClr val="bg1"/>
              </a:solidFill>
            </a:ln>
            <a:effectLst>
              <a:outerShdw blurRad="38100" dist="381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de-DE" sz="5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02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-3398" y="3193175"/>
            <a:ext cx="4310511" cy="426805"/>
            <a:chOff x="-2549" y="2394881"/>
            <a:chExt cx="3232883" cy="320104"/>
          </a:xfrm>
        </p:grpSpPr>
        <p:cxnSp>
          <p:nvCxnSpPr>
            <p:cNvPr id="5" name="直接连接符 4"/>
            <p:cNvCxnSpPr/>
            <p:nvPr/>
          </p:nvCxnSpPr>
          <p:spPr>
            <a:xfrm flipH="1">
              <a:off x="-2549" y="2549057"/>
              <a:ext cx="3232883" cy="0"/>
            </a:xfrm>
            <a:prstGeom prst="line">
              <a:avLst/>
            </a:prstGeom>
            <a:ln w="12700" cap="flat" cmpd="sng" algn="ctr">
              <a:solidFill>
                <a:schemeClr val="dk2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椭圆 8"/>
            <p:cNvSpPr/>
            <p:nvPr/>
          </p:nvSpPr>
          <p:spPr>
            <a:xfrm rot="10800000" flipV="1">
              <a:off x="1110421" y="2394881"/>
              <a:ext cx="320104" cy="320104"/>
            </a:xfrm>
            <a:prstGeom prst="ellipse">
              <a:avLst/>
            </a:prstGeom>
            <a:solidFill>
              <a:schemeClr val="accent1"/>
            </a:solidFill>
            <a:ln w="190500">
              <a:solidFill>
                <a:schemeClr val="bg1"/>
              </a:solidFill>
            </a:ln>
            <a:effectLst>
              <a:outerShdw blurRad="38100" dist="381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47500" lnSpcReduction="20000"/>
            </a:bodyPr>
            <a:lstStyle/>
            <a:p>
              <a:pPr algn="ctr"/>
              <a:r>
                <a:rPr lang="de-DE" sz="1668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02</a:t>
              </a:r>
            </a:p>
          </p:txBody>
        </p:sp>
        <p:sp>
          <p:nvSpPr>
            <p:cNvPr id="10" name="椭圆 9"/>
            <p:cNvSpPr/>
            <p:nvPr/>
          </p:nvSpPr>
          <p:spPr>
            <a:xfrm rot="10800000" flipV="1">
              <a:off x="2219531" y="2394881"/>
              <a:ext cx="320104" cy="320104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 w="190500">
              <a:solidFill>
                <a:schemeClr val="bg1"/>
              </a:solidFill>
            </a:ln>
            <a:effectLst>
              <a:outerShdw blurRad="38100" dist="381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47500" lnSpcReduction="20000"/>
            </a:bodyPr>
            <a:lstStyle/>
            <a:p>
              <a:pPr algn="ctr"/>
              <a:r>
                <a:rPr lang="de-DE" sz="1668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02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156339" y="2446899"/>
            <a:ext cx="2042540" cy="630943"/>
            <a:chOff x="1919873" y="3001377"/>
            <a:chExt cx="2042540" cy="630942"/>
          </a:xfrm>
        </p:grpSpPr>
        <p:sp>
          <p:nvSpPr>
            <p:cNvPr id="21" name="文本框 50"/>
            <p:cNvSpPr txBox="1"/>
            <p:nvPr/>
          </p:nvSpPr>
          <p:spPr>
            <a:xfrm>
              <a:off x="1919873" y="3324542"/>
              <a:ext cx="2042540" cy="307777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lnSpcReduction="10000"/>
            </a:bodyPr>
            <a:lstStyle/>
            <a:p>
              <a:pPr algn="ctr">
                <a:lnSpc>
                  <a:spcPct val="120000"/>
                </a:lnSpc>
              </a:pPr>
              <a:endParaRPr/>
            </a:p>
          </p:txBody>
        </p:sp>
        <p:sp>
          <p:nvSpPr>
            <p:cNvPr id="22" name="文本框 51"/>
            <p:cNvSpPr txBox="1"/>
            <p:nvPr/>
          </p:nvSpPr>
          <p:spPr>
            <a:xfrm>
              <a:off x="2046172" y="3001377"/>
              <a:ext cx="1789943" cy="323165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endParaRPr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9338567" y="2446899"/>
            <a:ext cx="2042540" cy="630943"/>
            <a:chOff x="1919873" y="3001377"/>
            <a:chExt cx="2042540" cy="630942"/>
          </a:xfrm>
        </p:grpSpPr>
        <p:sp>
          <p:nvSpPr>
            <p:cNvPr id="19" name="文本框 53"/>
            <p:cNvSpPr txBox="1"/>
            <p:nvPr/>
          </p:nvSpPr>
          <p:spPr>
            <a:xfrm>
              <a:off x="1919873" y="3324542"/>
              <a:ext cx="2042540" cy="307777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lnSpcReduction="10000"/>
            </a:bodyPr>
            <a:lstStyle/>
            <a:p>
              <a:pPr algn="ctr">
                <a:lnSpc>
                  <a:spcPct val="120000"/>
                </a:lnSpc>
              </a:pPr>
              <a:endParaRPr/>
            </a:p>
          </p:txBody>
        </p:sp>
        <p:sp>
          <p:nvSpPr>
            <p:cNvPr id="20" name="文本框 54"/>
            <p:cNvSpPr txBox="1"/>
            <p:nvPr/>
          </p:nvSpPr>
          <p:spPr>
            <a:xfrm>
              <a:off x="2046172" y="3001377"/>
              <a:ext cx="1789943" cy="323165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endParaRPr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72694" y="3729075"/>
            <a:ext cx="2042540" cy="630943"/>
            <a:chOff x="1919873" y="3001377"/>
            <a:chExt cx="2042540" cy="630942"/>
          </a:xfrm>
        </p:grpSpPr>
        <p:sp>
          <p:nvSpPr>
            <p:cNvPr id="17" name="文本框 56"/>
            <p:cNvSpPr txBox="1"/>
            <p:nvPr/>
          </p:nvSpPr>
          <p:spPr>
            <a:xfrm>
              <a:off x="1919873" y="3324542"/>
              <a:ext cx="2042540" cy="307777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lnSpcReduction="10000"/>
            </a:bodyPr>
            <a:lstStyle/>
            <a:p>
              <a:pPr algn="ctr">
                <a:lnSpc>
                  <a:spcPct val="120000"/>
                </a:lnSpc>
              </a:pPr>
              <a:endParaRPr/>
            </a:p>
          </p:txBody>
        </p:sp>
        <p:sp>
          <p:nvSpPr>
            <p:cNvPr id="18" name="文本框 57"/>
            <p:cNvSpPr txBox="1"/>
            <p:nvPr/>
          </p:nvSpPr>
          <p:spPr>
            <a:xfrm>
              <a:off x="2046172" y="3001377"/>
              <a:ext cx="1789943" cy="323165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endParaRPr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859755" y="3729075"/>
            <a:ext cx="2042540" cy="630943"/>
            <a:chOff x="1919873" y="3001377"/>
            <a:chExt cx="2042540" cy="630942"/>
          </a:xfrm>
        </p:grpSpPr>
        <p:sp>
          <p:nvSpPr>
            <p:cNvPr id="15" name="文本框 59"/>
            <p:cNvSpPr txBox="1"/>
            <p:nvPr/>
          </p:nvSpPr>
          <p:spPr>
            <a:xfrm>
              <a:off x="1919873" y="3324542"/>
              <a:ext cx="2042540" cy="307777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lnSpcReduction="10000"/>
            </a:bodyPr>
            <a:lstStyle/>
            <a:p>
              <a:pPr algn="ctr">
                <a:lnSpc>
                  <a:spcPct val="120000"/>
                </a:lnSpc>
              </a:pPr>
              <a:endParaRPr/>
            </a:p>
          </p:txBody>
        </p:sp>
        <p:sp>
          <p:nvSpPr>
            <p:cNvPr id="16" name="文本框 60"/>
            <p:cNvSpPr txBox="1"/>
            <p:nvPr/>
          </p:nvSpPr>
          <p:spPr>
            <a:xfrm>
              <a:off x="2046172" y="3001377"/>
              <a:ext cx="1789943" cy="323165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endParaRPr/>
            </a:p>
          </p:txBody>
        </p:sp>
      </p:grpSp>
      <p:sp>
        <p:nvSpPr>
          <p:cNvPr id="42" name="文本框 10">
            <a:extLst>
              <a:ext uri="{FF2B5EF4-FFF2-40B4-BE49-F238E27FC236}">
                <a16:creationId xmlns:a16="http://schemas.microsoft.com/office/drawing/2014/main" id="{49410EB1-EA45-4C79-943D-975A488723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45" name="矩形 1">
            <a:extLst>
              <a:ext uri="{FF2B5EF4-FFF2-40B4-BE49-F238E27FC236}">
                <a16:creationId xmlns:a16="http://schemas.microsoft.com/office/drawing/2014/main" id="{102D3B6C-5F33-44F6-9085-FE960FE1E1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043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4337956" y="2754224"/>
            <a:ext cx="3516088" cy="3244635"/>
            <a:chOff x="4337956" y="2754224"/>
            <a:chExt cx="3516088" cy="3244635"/>
          </a:xfrm>
        </p:grpSpPr>
        <p:grpSp>
          <p:nvGrpSpPr>
            <p:cNvPr id="11" name="组合 10"/>
            <p:cNvGrpSpPr/>
            <p:nvPr/>
          </p:nvGrpSpPr>
          <p:grpSpPr>
            <a:xfrm>
              <a:off x="4337956" y="2754224"/>
              <a:ext cx="3516088" cy="3244635"/>
              <a:chOff x="4337956" y="2754224"/>
              <a:chExt cx="3516088" cy="3244635"/>
            </a:xfrm>
          </p:grpSpPr>
          <p:sp>
            <p:nvSpPr>
              <p:cNvPr id="15" name="空心弧 14"/>
              <p:cNvSpPr/>
              <p:nvPr/>
            </p:nvSpPr>
            <p:spPr>
              <a:xfrm>
                <a:off x="4781441" y="3369743"/>
                <a:ext cx="2629116" cy="2629116"/>
              </a:xfrm>
              <a:prstGeom prst="blockArc">
                <a:avLst>
                  <a:gd name="adj1" fmla="val 9000000"/>
                  <a:gd name="adj2" fmla="val 16200000"/>
                  <a:gd name="adj3" fmla="val 4636"/>
                </a:avLst>
              </a:prstGeom>
              <a:solidFill>
                <a:schemeClr val="bg1">
                  <a:lumMod val="95000"/>
                </a:schemeClr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16" name="空心弧 15"/>
              <p:cNvSpPr/>
              <p:nvPr/>
            </p:nvSpPr>
            <p:spPr>
              <a:xfrm>
                <a:off x="4781441" y="3369743"/>
                <a:ext cx="2629116" cy="2629116"/>
              </a:xfrm>
              <a:prstGeom prst="blockArc">
                <a:avLst>
                  <a:gd name="adj1" fmla="val 1800000"/>
                  <a:gd name="adj2" fmla="val 9000000"/>
                  <a:gd name="adj3" fmla="val 4636"/>
                </a:avLst>
              </a:prstGeom>
              <a:solidFill>
                <a:schemeClr val="bg1">
                  <a:lumMod val="95000"/>
                </a:schemeClr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17" name="空心弧 16"/>
              <p:cNvSpPr/>
              <p:nvPr/>
            </p:nvSpPr>
            <p:spPr>
              <a:xfrm>
                <a:off x="4781441" y="3369743"/>
                <a:ext cx="2629116" cy="2629116"/>
              </a:xfrm>
              <a:prstGeom prst="blockArc">
                <a:avLst>
                  <a:gd name="adj1" fmla="val 16200000"/>
                  <a:gd name="adj2" fmla="val 1800000"/>
                  <a:gd name="adj3" fmla="val 4636"/>
                </a:avLst>
              </a:prstGeom>
              <a:solidFill>
                <a:schemeClr val="bg1">
                  <a:lumMod val="95000"/>
                </a:schemeClr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18" name="任意多边形: 形状 12"/>
              <p:cNvSpPr/>
              <p:nvPr/>
            </p:nvSpPr>
            <p:spPr>
              <a:xfrm>
                <a:off x="5450009" y="2754224"/>
                <a:ext cx="1291982" cy="1291978"/>
              </a:xfrm>
              <a:custGeom>
                <a:avLst/>
                <a:gdLst>
                  <a:gd name="connsiteX0" fmla="*/ 0 w 846385"/>
                  <a:gd name="connsiteY0" fmla="*/ 423193 h 846385"/>
                  <a:gd name="connsiteX1" fmla="*/ 423193 w 846385"/>
                  <a:gd name="connsiteY1" fmla="*/ 0 h 846385"/>
                  <a:gd name="connsiteX2" fmla="*/ 846386 w 846385"/>
                  <a:gd name="connsiteY2" fmla="*/ 423193 h 846385"/>
                  <a:gd name="connsiteX3" fmla="*/ 423193 w 846385"/>
                  <a:gd name="connsiteY3" fmla="*/ 846386 h 846385"/>
                  <a:gd name="connsiteX4" fmla="*/ 0 w 846385"/>
                  <a:gd name="connsiteY4" fmla="*/ 423193 h 846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46385" h="846385">
                    <a:moveTo>
                      <a:pt x="0" y="423193"/>
                    </a:moveTo>
                    <a:cubicBezTo>
                      <a:pt x="0" y="189470"/>
                      <a:pt x="189470" y="0"/>
                      <a:pt x="423193" y="0"/>
                    </a:cubicBezTo>
                    <a:cubicBezTo>
                      <a:pt x="656916" y="0"/>
                      <a:pt x="846386" y="189470"/>
                      <a:pt x="846386" y="423193"/>
                    </a:cubicBezTo>
                    <a:cubicBezTo>
                      <a:pt x="846386" y="656916"/>
                      <a:pt x="656916" y="846386"/>
                      <a:pt x="423193" y="846386"/>
                    </a:cubicBezTo>
                    <a:cubicBezTo>
                      <a:pt x="189470" y="846386"/>
                      <a:pt x="0" y="656916"/>
                      <a:pt x="0" y="42319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48080" tIns="148080" rIns="148080" bIns="14808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CN" altLang="en-US" sz="1900" kern="1200">
                  <a:solidFill>
                    <a:schemeClr val="tx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19" name="任意多边形: 形状 13"/>
              <p:cNvSpPr/>
              <p:nvPr/>
            </p:nvSpPr>
            <p:spPr>
              <a:xfrm>
                <a:off x="6562062" y="4680357"/>
                <a:ext cx="1291982" cy="1291978"/>
              </a:xfrm>
              <a:custGeom>
                <a:avLst/>
                <a:gdLst>
                  <a:gd name="connsiteX0" fmla="*/ 0 w 846385"/>
                  <a:gd name="connsiteY0" fmla="*/ 423193 h 846385"/>
                  <a:gd name="connsiteX1" fmla="*/ 423193 w 846385"/>
                  <a:gd name="connsiteY1" fmla="*/ 0 h 846385"/>
                  <a:gd name="connsiteX2" fmla="*/ 846386 w 846385"/>
                  <a:gd name="connsiteY2" fmla="*/ 423193 h 846385"/>
                  <a:gd name="connsiteX3" fmla="*/ 423193 w 846385"/>
                  <a:gd name="connsiteY3" fmla="*/ 846386 h 846385"/>
                  <a:gd name="connsiteX4" fmla="*/ 0 w 846385"/>
                  <a:gd name="connsiteY4" fmla="*/ 423193 h 846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46385" h="846385">
                    <a:moveTo>
                      <a:pt x="0" y="423193"/>
                    </a:moveTo>
                    <a:cubicBezTo>
                      <a:pt x="0" y="189470"/>
                      <a:pt x="189470" y="0"/>
                      <a:pt x="423193" y="0"/>
                    </a:cubicBezTo>
                    <a:cubicBezTo>
                      <a:pt x="656916" y="0"/>
                      <a:pt x="846386" y="189470"/>
                      <a:pt x="846386" y="423193"/>
                    </a:cubicBezTo>
                    <a:cubicBezTo>
                      <a:pt x="846386" y="656916"/>
                      <a:pt x="656916" y="846386"/>
                      <a:pt x="423193" y="846386"/>
                    </a:cubicBezTo>
                    <a:cubicBezTo>
                      <a:pt x="189470" y="846386"/>
                      <a:pt x="0" y="656916"/>
                      <a:pt x="0" y="42319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48080" tIns="148080" rIns="148080" bIns="14808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CN" altLang="en-US" sz="1900" kern="1200">
                  <a:solidFill>
                    <a:schemeClr val="tx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0" name="任意多边形: 形状 14"/>
              <p:cNvSpPr/>
              <p:nvPr/>
            </p:nvSpPr>
            <p:spPr>
              <a:xfrm>
                <a:off x="4337956" y="4680357"/>
                <a:ext cx="1291982" cy="1291978"/>
              </a:xfrm>
              <a:custGeom>
                <a:avLst/>
                <a:gdLst>
                  <a:gd name="connsiteX0" fmla="*/ 0 w 846385"/>
                  <a:gd name="connsiteY0" fmla="*/ 423193 h 846385"/>
                  <a:gd name="connsiteX1" fmla="*/ 423193 w 846385"/>
                  <a:gd name="connsiteY1" fmla="*/ 0 h 846385"/>
                  <a:gd name="connsiteX2" fmla="*/ 846386 w 846385"/>
                  <a:gd name="connsiteY2" fmla="*/ 423193 h 846385"/>
                  <a:gd name="connsiteX3" fmla="*/ 423193 w 846385"/>
                  <a:gd name="connsiteY3" fmla="*/ 846386 h 846385"/>
                  <a:gd name="connsiteX4" fmla="*/ 0 w 846385"/>
                  <a:gd name="connsiteY4" fmla="*/ 423193 h 846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46385" h="846385">
                    <a:moveTo>
                      <a:pt x="0" y="423193"/>
                    </a:moveTo>
                    <a:cubicBezTo>
                      <a:pt x="0" y="189470"/>
                      <a:pt x="189470" y="0"/>
                      <a:pt x="423193" y="0"/>
                    </a:cubicBezTo>
                    <a:cubicBezTo>
                      <a:pt x="656916" y="0"/>
                      <a:pt x="846386" y="189470"/>
                      <a:pt x="846386" y="423193"/>
                    </a:cubicBezTo>
                    <a:cubicBezTo>
                      <a:pt x="846386" y="656916"/>
                      <a:pt x="656916" y="846386"/>
                      <a:pt x="423193" y="846386"/>
                    </a:cubicBezTo>
                    <a:cubicBezTo>
                      <a:pt x="189470" y="846386"/>
                      <a:pt x="0" y="656916"/>
                      <a:pt x="0" y="42319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48080" tIns="148080" rIns="148080" bIns="148080" numCol="1" spcCol="1270" anchor="ctr" anchorCtr="0">
                <a:noAutofit/>
              </a:bodyPr>
              <a:lstStyle/>
              <a:p>
                <a:pPr marL="0" lvl="0" indent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CN" altLang="en-US" sz="1900" kern="1200">
                  <a:solidFill>
                    <a:schemeClr val="tx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12" name="椭圆 15"/>
            <p:cNvSpPr/>
            <p:nvPr/>
          </p:nvSpPr>
          <p:spPr>
            <a:xfrm>
              <a:off x="5823857" y="3152271"/>
              <a:ext cx="544286" cy="495884"/>
            </a:xfrm>
            <a:custGeom>
              <a:avLst/>
              <a:gdLst>
                <a:gd name="connsiteX0" fmla="*/ 138332 w 334963"/>
                <a:gd name="connsiteY0" fmla="*/ 262313 h 305176"/>
                <a:gd name="connsiteX1" fmla="*/ 143587 w 334963"/>
                <a:gd name="connsiteY1" fmla="*/ 267671 h 305176"/>
                <a:gd name="connsiteX2" fmla="*/ 143587 w 334963"/>
                <a:gd name="connsiteY2" fmla="*/ 279726 h 305176"/>
                <a:gd name="connsiteX3" fmla="*/ 169863 w 334963"/>
                <a:gd name="connsiteY3" fmla="*/ 291781 h 305176"/>
                <a:gd name="connsiteX4" fmla="*/ 196139 w 334963"/>
                <a:gd name="connsiteY4" fmla="*/ 279726 h 305176"/>
                <a:gd name="connsiteX5" fmla="*/ 196139 w 334963"/>
                <a:gd name="connsiteY5" fmla="*/ 267671 h 305176"/>
                <a:gd name="connsiteX6" fmla="*/ 201394 w 334963"/>
                <a:gd name="connsiteY6" fmla="*/ 262313 h 305176"/>
                <a:gd name="connsiteX7" fmla="*/ 207963 w 334963"/>
                <a:gd name="connsiteY7" fmla="*/ 267671 h 305176"/>
                <a:gd name="connsiteX8" fmla="*/ 207963 w 334963"/>
                <a:gd name="connsiteY8" fmla="*/ 283745 h 305176"/>
                <a:gd name="connsiteX9" fmla="*/ 204022 w 334963"/>
                <a:gd name="connsiteY9" fmla="*/ 289102 h 305176"/>
                <a:gd name="connsiteX10" fmla="*/ 172491 w 334963"/>
                <a:gd name="connsiteY10" fmla="*/ 303837 h 305176"/>
                <a:gd name="connsiteX11" fmla="*/ 169863 w 334963"/>
                <a:gd name="connsiteY11" fmla="*/ 305176 h 305176"/>
                <a:gd name="connsiteX12" fmla="*/ 167236 w 334963"/>
                <a:gd name="connsiteY12" fmla="*/ 303837 h 305176"/>
                <a:gd name="connsiteX13" fmla="*/ 135705 w 334963"/>
                <a:gd name="connsiteY13" fmla="*/ 289102 h 305176"/>
                <a:gd name="connsiteX14" fmla="*/ 131763 w 334963"/>
                <a:gd name="connsiteY14" fmla="*/ 283745 h 305176"/>
                <a:gd name="connsiteX15" fmla="*/ 131763 w 334963"/>
                <a:gd name="connsiteY15" fmla="*/ 267671 h 305176"/>
                <a:gd name="connsiteX16" fmla="*/ 138332 w 334963"/>
                <a:gd name="connsiteY16" fmla="*/ 262313 h 305176"/>
                <a:gd name="connsiteX17" fmla="*/ 128043 w 334963"/>
                <a:gd name="connsiteY17" fmla="*/ 230563 h 305176"/>
                <a:gd name="connsiteX18" fmla="*/ 125413 w 334963"/>
                <a:gd name="connsiteY18" fmla="*/ 233341 h 305176"/>
                <a:gd name="connsiteX19" fmla="*/ 125413 w 334963"/>
                <a:gd name="connsiteY19" fmla="*/ 238898 h 305176"/>
                <a:gd name="connsiteX20" fmla="*/ 128043 w 334963"/>
                <a:gd name="connsiteY20" fmla="*/ 241676 h 305176"/>
                <a:gd name="connsiteX21" fmla="*/ 206922 w 334963"/>
                <a:gd name="connsiteY21" fmla="*/ 241676 h 305176"/>
                <a:gd name="connsiteX22" fmla="*/ 209551 w 334963"/>
                <a:gd name="connsiteY22" fmla="*/ 238898 h 305176"/>
                <a:gd name="connsiteX23" fmla="*/ 209551 w 334963"/>
                <a:gd name="connsiteY23" fmla="*/ 233341 h 305176"/>
                <a:gd name="connsiteX24" fmla="*/ 206922 w 334963"/>
                <a:gd name="connsiteY24" fmla="*/ 230563 h 305176"/>
                <a:gd name="connsiteX25" fmla="*/ 128043 w 334963"/>
                <a:gd name="connsiteY25" fmla="*/ 230563 h 305176"/>
                <a:gd name="connsiteX26" fmla="*/ 128781 w 334963"/>
                <a:gd name="connsiteY26" fmla="*/ 219451 h 305176"/>
                <a:gd name="connsiteX27" fmla="*/ 207769 w 334963"/>
                <a:gd name="connsiteY27" fmla="*/ 219451 h 305176"/>
                <a:gd name="connsiteX28" fmla="*/ 222250 w 334963"/>
                <a:gd name="connsiteY28" fmla="*/ 233556 h 305176"/>
                <a:gd name="connsiteX29" fmla="*/ 222250 w 334963"/>
                <a:gd name="connsiteY29" fmla="*/ 238684 h 305176"/>
                <a:gd name="connsiteX30" fmla="*/ 207769 w 334963"/>
                <a:gd name="connsiteY30" fmla="*/ 252789 h 305176"/>
                <a:gd name="connsiteX31" fmla="*/ 128781 w 334963"/>
                <a:gd name="connsiteY31" fmla="*/ 252789 h 305176"/>
                <a:gd name="connsiteX32" fmla="*/ 114300 w 334963"/>
                <a:gd name="connsiteY32" fmla="*/ 238684 h 305176"/>
                <a:gd name="connsiteX33" fmla="*/ 114300 w 334963"/>
                <a:gd name="connsiteY33" fmla="*/ 233556 h 305176"/>
                <a:gd name="connsiteX34" fmla="*/ 128781 w 334963"/>
                <a:gd name="connsiteY34" fmla="*/ 219451 h 305176"/>
                <a:gd name="connsiteX35" fmla="*/ 266120 w 334963"/>
                <a:gd name="connsiteY35" fmla="*/ 168353 h 305176"/>
                <a:gd name="connsiteX36" fmla="*/ 305614 w 334963"/>
                <a:gd name="connsiteY36" fmla="*/ 198019 h 305176"/>
                <a:gd name="connsiteX37" fmla="*/ 306930 w 334963"/>
                <a:gd name="connsiteY37" fmla="*/ 205758 h 305176"/>
                <a:gd name="connsiteX38" fmla="*/ 301664 w 334963"/>
                <a:gd name="connsiteY38" fmla="*/ 208338 h 305176"/>
                <a:gd name="connsiteX39" fmla="*/ 299032 w 334963"/>
                <a:gd name="connsiteY39" fmla="*/ 207048 h 305176"/>
                <a:gd name="connsiteX40" fmla="*/ 259538 w 334963"/>
                <a:gd name="connsiteY40" fmla="*/ 178672 h 305176"/>
                <a:gd name="connsiteX41" fmla="*/ 258221 w 334963"/>
                <a:gd name="connsiteY41" fmla="*/ 169643 h 305176"/>
                <a:gd name="connsiteX42" fmla="*/ 266120 w 334963"/>
                <a:gd name="connsiteY42" fmla="*/ 168353 h 305176"/>
                <a:gd name="connsiteX43" fmla="*/ 75093 w 334963"/>
                <a:gd name="connsiteY43" fmla="*/ 166503 h 305176"/>
                <a:gd name="connsiteX44" fmla="*/ 83067 w 334963"/>
                <a:gd name="connsiteY44" fmla="*/ 167810 h 305176"/>
                <a:gd name="connsiteX45" fmla="*/ 81738 w 334963"/>
                <a:gd name="connsiteY45" fmla="*/ 175654 h 305176"/>
                <a:gd name="connsiteX46" fmla="*/ 39208 w 334963"/>
                <a:gd name="connsiteY46" fmla="*/ 207031 h 305176"/>
                <a:gd name="connsiteX47" fmla="*/ 35221 w 334963"/>
                <a:gd name="connsiteY47" fmla="*/ 208338 h 305176"/>
                <a:gd name="connsiteX48" fmla="*/ 31233 w 334963"/>
                <a:gd name="connsiteY48" fmla="*/ 205723 h 305176"/>
                <a:gd name="connsiteX49" fmla="*/ 32562 w 334963"/>
                <a:gd name="connsiteY49" fmla="*/ 197879 h 305176"/>
                <a:gd name="connsiteX50" fmla="*/ 75093 w 334963"/>
                <a:gd name="connsiteY50" fmla="*/ 166503 h 305176"/>
                <a:gd name="connsiteX51" fmla="*/ 284569 w 334963"/>
                <a:gd name="connsiteY51" fmla="*/ 98801 h 305176"/>
                <a:gd name="connsiteX52" fmla="*/ 329795 w 334963"/>
                <a:gd name="connsiteY52" fmla="*/ 98801 h 305176"/>
                <a:gd name="connsiteX53" fmla="*/ 334963 w 334963"/>
                <a:gd name="connsiteY53" fmla="*/ 104975 h 305176"/>
                <a:gd name="connsiteX54" fmla="*/ 329795 w 334963"/>
                <a:gd name="connsiteY54" fmla="*/ 109914 h 305176"/>
                <a:gd name="connsiteX55" fmla="*/ 284569 w 334963"/>
                <a:gd name="connsiteY55" fmla="*/ 109914 h 305176"/>
                <a:gd name="connsiteX56" fmla="*/ 279400 w 334963"/>
                <a:gd name="connsiteY56" fmla="*/ 104975 h 305176"/>
                <a:gd name="connsiteX57" fmla="*/ 284569 w 334963"/>
                <a:gd name="connsiteY57" fmla="*/ 98801 h 305176"/>
                <a:gd name="connsiteX58" fmla="*/ 5340 w 334963"/>
                <a:gd name="connsiteY58" fmla="*/ 98801 h 305176"/>
                <a:gd name="connsiteX59" fmla="*/ 53398 w 334963"/>
                <a:gd name="connsiteY59" fmla="*/ 98801 h 305176"/>
                <a:gd name="connsiteX60" fmla="*/ 58738 w 334963"/>
                <a:gd name="connsiteY60" fmla="*/ 104975 h 305176"/>
                <a:gd name="connsiteX61" fmla="*/ 53398 w 334963"/>
                <a:gd name="connsiteY61" fmla="*/ 109914 h 305176"/>
                <a:gd name="connsiteX62" fmla="*/ 5340 w 334963"/>
                <a:gd name="connsiteY62" fmla="*/ 109914 h 305176"/>
                <a:gd name="connsiteX63" fmla="*/ 0 w 334963"/>
                <a:gd name="connsiteY63" fmla="*/ 104975 h 305176"/>
                <a:gd name="connsiteX64" fmla="*/ 5340 w 334963"/>
                <a:gd name="connsiteY64" fmla="*/ 98801 h 305176"/>
                <a:gd name="connsiteX65" fmla="*/ 164887 w 334963"/>
                <a:gd name="connsiteY65" fmla="*/ 36888 h 305176"/>
                <a:gd name="connsiteX66" fmla="*/ 171451 w 334963"/>
                <a:gd name="connsiteY66" fmla="*/ 43604 h 305176"/>
                <a:gd name="connsiteX67" fmla="*/ 164887 w 334963"/>
                <a:gd name="connsiteY67" fmla="*/ 48977 h 305176"/>
                <a:gd name="connsiteX68" fmla="*/ 115003 w 334963"/>
                <a:gd name="connsiteY68" fmla="*/ 100022 h 305176"/>
                <a:gd name="connsiteX69" fmla="*/ 109752 w 334963"/>
                <a:gd name="connsiteY69" fmla="*/ 106738 h 305176"/>
                <a:gd name="connsiteX70" fmla="*/ 103188 w 334963"/>
                <a:gd name="connsiteY70" fmla="*/ 100022 h 305176"/>
                <a:gd name="connsiteX71" fmla="*/ 164887 w 334963"/>
                <a:gd name="connsiteY71" fmla="*/ 36888 h 305176"/>
                <a:gd name="connsiteX72" fmla="*/ 169069 w 334963"/>
                <a:gd name="connsiteY72" fmla="*/ 9901 h 305176"/>
                <a:gd name="connsiteX73" fmla="*/ 258763 w 334963"/>
                <a:gd name="connsiteY73" fmla="*/ 99286 h 305176"/>
                <a:gd name="connsiteX74" fmla="*/ 240297 w 334963"/>
                <a:gd name="connsiteY74" fmla="*/ 154495 h 305176"/>
                <a:gd name="connsiteX75" fmla="*/ 221830 w 334963"/>
                <a:gd name="connsiteY75" fmla="*/ 208389 h 305176"/>
                <a:gd name="connsiteX76" fmla="*/ 217873 w 334963"/>
                <a:gd name="connsiteY76" fmla="*/ 214962 h 305176"/>
                <a:gd name="connsiteX77" fmla="*/ 211278 w 334963"/>
                <a:gd name="connsiteY77" fmla="*/ 212333 h 305176"/>
                <a:gd name="connsiteX78" fmla="*/ 231064 w 334963"/>
                <a:gd name="connsiteY78" fmla="*/ 147923 h 305176"/>
                <a:gd name="connsiteX79" fmla="*/ 248211 w 334963"/>
                <a:gd name="connsiteY79" fmla="*/ 99286 h 305176"/>
                <a:gd name="connsiteX80" fmla="*/ 169069 w 334963"/>
                <a:gd name="connsiteY80" fmla="*/ 21731 h 305176"/>
                <a:gd name="connsiteX81" fmla="*/ 89927 w 334963"/>
                <a:gd name="connsiteY81" fmla="*/ 99286 h 305176"/>
                <a:gd name="connsiteX82" fmla="*/ 107075 w 334963"/>
                <a:gd name="connsiteY82" fmla="*/ 146608 h 305176"/>
                <a:gd name="connsiteX83" fmla="*/ 107075 w 334963"/>
                <a:gd name="connsiteY83" fmla="*/ 147923 h 305176"/>
                <a:gd name="connsiteX84" fmla="*/ 128179 w 334963"/>
                <a:gd name="connsiteY84" fmla="*/ 212333 h 305176"/>
                <a:gd name="connsiteX85" fmla="*/ 122903 w 334963"/>
                <a:gd name="connsiteY85" fmla="*/ 216276 h 305176"/>
                <a:gd name="connsiteX86" fmla="*/ 120265 w 334963"/>
                <a:gd name="connsiteY86" fmla="*/ 214962 h 305176"/>
                <a:gd name="connsiteX87" fmla="*/ 117627 w 334963"/>
                <a:gd name="connsiteY87" fmla="*/ 207075 h 305176"/>
                <a:gd name="connsiteX88" fmla="*/ 97842 w 334963"/>
                <a:gd name="connsiteY88" fmla="*/ 154495 h 305176"/>
                <a:gd name="connsiteX89" fmla="*/ 79375 w 334963"/>
                <a:gd name="connsiteY89" fmla="*/ 99286 h 305176"/>
                <a:gd name="connsiteX90" fmla="*/ 169069 w 334963"/>
                <a:gd name="connsiteY90" fmla="*/ 9901 h 305176"/>
                <a:gd name="connsiteX91" fmla="*/ 39107 w 334963"/>
                <a:gd name="connsiteY91" fmla="*/ 1482 h 305176"/>
                <a:gd name="connsiteX92" fmla="*/ 79917 w 334963"/>
                <a:gd name="connsiteY92" fmla="*/ 31115 h 305176"/>
                <a:gd name="connsiteX93" fmla="*/ 81234 w 334963"/>
                <a:gd name="connsiteY93" fmla="*/ 40544 h 305176"/>
                <a:gd name="connsiteX94" fmla="*/ 75968 w 334963"/>
                <a:gd name="connsiteY94" fmla="*/ 43238 h 305176"/>
                <a:gd name="connsiteX95" fmla="*/ 72019 w 334963"/>
                <a:gd name="connsiteY95" fmla="*/ 41891 h 305176"/>
                <a:gd name="connsiteX96" fmla="*/ 32525 w 334963"/>
                <a:gd name="connsiteY96" fmla="*/ 10911 h 305176"/>
                <a:gd name="connsiteX97" fmla="*/ 31208 w 334963"/>
                <a:gd name="connsiteY97" fmla="*/ 2829 h 305176"/>
                <a:gd name="connsiteX98" fmla="*/ 39107 w 334963"/>
                <a:gd name="connsiteY98" fmla="*/ 1482 h 305176"/>
                <a:gd name="connsiteX99" fmla="*/ 299086 w 334963"/>
                <a:gd name="connsiteY99" fmla="*/ 1451 h 305176"/>
                <a:gd name="connsiteX100" fmla="*/ 306944 w 334963"/>
                <a:gd name="connsiteY100" fmla="*/ 2782 h 305176"/>
                <a:gd name="connsiteX101" fmla="*/ 305634 w 334963"/>
                <a:gd name="connsiteY101" fmla="*/ 10771 h 305176"/>
                <a:gd name="connsiteX102" fmla="*/ 267653 w 334963"/>
                <a:gd name="connsiteY102" fmla="*/ 38732 h 305176"/>
                <a:gd name="connsiteX103" fmla="*/ 265033 w 334963"/>
                <a:gd name="connsiteY103" fmla="*/ 40063 h 305176"/>
                <a:gd name="connsiteX104" fmla="*/ 259795 w 334963"/>
                <a:gd name="connsiteY104" fmla="*/ 37400 h 305176"/>
                <a:gd name="connsiteX105" fmla="*/ 261104 w 334963"/>
                <a:gd name="connsiteY105" fmla="*/ 29411 h 3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334963" h="305176">
                  <a:moveTo>
                    <a:pt x="138332" y="262313"/>
                  </a:moveTo>
                  <a:cubicBezTo>
                    <a:pt x="140960" y="262313"/>
                    <a:pt x="143587" y="264992"/>
                    <a:pt x="143587" y="267671"/>
                  </a:cubicBezTo>
                  <a:cubicBezTo>
                    <a:pt x="143587" y="267671"/>
                    <a:pt x="143587" y="267671"/>
                    <a:pt x="143587" y="279726"/>
                  </a:cubicBezTo>
                  <a:cubicBezTo>
                    <a:pt x="143587" y="279726"/>
                    <a:pt x="143587" y="279726"/>
                    <a:pt x="169863" y="291781"/>
                  </a:cubicBezTo>
                  <a:cubicBezTo>
                    <a:pt x="169863" y="291781"/>
                    <a:pt x="169863" y="291781"/>
                    <a:pt x="196139" y="279726"/>
                  </a:cubicBezTo>
                  <a:cubicBezTo>
                    <a:pt x="196139" y="279726"/>
                    <a:pt x="196139" y="279726"/>
                    <a:pt x="196139" y="267671"/>
                  </a:cubicBezTo>
                  <a:cubicBezTo>
                    <a:pt x="196139" y="264992"/>
                    <a:pt x="198767" y="262313"/>
                    <a:pt x="201394" y="262313"/>
                  </a:cubicBezTo>
                  <a:cubicBezTo>
                    <a:pt x="205336" y="262313"/>
                    <a:pt x="207963" y="264992"/>
                    <a:pt x="207963" y="267671"/>
                  </a:cubicBezTo>
                  <a:cubicBezTo>
                    <a:pt x="207963" y="267671"/>
                    <a:pt x="207963" y="267671"/>
                    <a:pt x="207963" y="283745"/>
                  </a:cubicBezTo>
                  <a:cubicBezTo>
                    <a:pt x="207963" y="285084"/>
                    <a:pt x="206649" y="287763"/>
                    <a:pt x="204022" y="289102"/>
                  </a:cubicBezTo>
                  <a:cubicBezTo>
                    <a:pt x="204022" y="289102"/>
                    <a:pt x="204022" y="289102"/>
                    <a:pt x="172491" y="303837"/>
                  </a:cubicBezTo>
                  <a:cubicBezTo>
                    <a:pt x="171177" y="303837"/>
                    <a:pt x="171177" y="305176"/>
                    <a:pt x="169863" y="305176"/>
                  </a:cubicBezTo>
                  <a:cubicBezTo>
                    <a:pt x="168549" y="305176"/>
                    <a:pt x="168549" y="303837"/>
                    <a:pt x="167236" y="303837"/>
                  </a:cubicBezTo>
                  <a:cubicBezTo>
                    <a:pt x="167236" y="303837"/>
                    <a:pt x="167236" y="303837"/>
                    <a:pt x="135705" y="289102"/>
                  </a:cubicBezTo>
                  <a:cubicBezTo>
                    <a:pt x="133077" y="287763"/>
                    <a:pt x="131763" y="286423"/>
                    <a:pt x="131763" y="283745"/>
                  </a:cubicBezTo>
                  <a:cubicBezTo>
                    <a:pt x="131763" y="283745"/>
                    <a:pt x="131763" y="283745"/>
                    <a:pt x="131763" y="267671"/>
                  </a:cubicBezTo>
                  <a:cubicBezTo>
                    <a:pt x="131763" y="264992"/>
                    <a:pt x="134391" y="262313"/>
                    <a:pt x="138332" y="262313"/>
                  </a:cubicBezTo>
                  <a:close/>
                  <a:moveTo>
                    <a:pt x="128043" y="230563"/>
                  </a:moveTo>
                  <a:cubicBezTo>
                    <a:pt x="126728" y="230563"/>
                    <a:pt x="125413" y="231952"/>
                    <a:pt x="125413" y="233341"/>
                  </a:cubicBezTo>
                  <a:cubicBezTo>
                    <a:pt x="125413" y="233341"/>
                    <a:pt x="125413" y="233341"/>
                    <a:pt x="125413" y="238898"/>
                  </a:cubicBezTo>
                  <a:cubicBezTo>
                    <a:pt x="125413" y="240287"/>
                    <a:pt x="126728" y="241676"/>
                    <a:pt x="128043" y="241676"/>
                  </a:cubicBezTo>
                  <a:cubicBezTo>
                    <a:pt x="128043" y="241676"/>
                    <a:pt x="128043" y="241676"/>
                    <a:pt x="206922" y="241676"/>
                  </a:cubicBezTo>
                  <a:cubicBezTo>
                    <a:pt x="208237" y="241676"/>
                    <a:pt x="209551" y="240287"/>
                    <a:pt x="209551" y="238898"/>
                  </a:cubicBezTo>
                  <a:cubicBezTo>
                    <a:pt x="209551" y="238898"/>
                    <a:pt x="209551" y="238898"/>
                    <a:pt x="209551" y="233341"/>
                  </a:cubicBezTo>
                  <a:cubicBezTo>
                    <a:pt x="209551" y="231952"/>
                    <a:pt x="208237" y="230563"/>
                    <a:pt x="206922" y="230563"/>
                  </a:cubicBezTo>
                  <a:cubicBezTo>
                    <a:pt x="206922" y="230563"/>
                    <a:pt x="206922" y="230563"/>
                    <a:pt x="128043" y="230563"/>
                  </a:cubicBezTo>
                  <a:close/>
                  <a:moveTo>
                    <a:pt x="128781" y="219451"/>
                  </a:moveTo>
                  <a:cubicBezTo>
                    <a:pt x="128781" y="219451"/>
                    <a:pt x="128781" y="219451"/>
                    <a:pt x="207769" y="219451"/>
                  </a:cubicBezTo>
                  <a:cubicBezTo>
                    <a:pt x="215668" y="219451"/>
                    <a:pt x="222250" y="225862"/>
                    <a:pt x="222250" y="233556"/>
                  </a:cubicBezTo>
                  <a:cubicBezTo>
                    <a:pt x="222250" y="233556"/>
                    <a:pt x="222250" y="233556"/>
                    <a:pt x="222250" y="238684"/>
                  </a:cubicBezTo>
                  <a:cubicBezTo>
                    <a:pt x="222250" y="246378"/>
                    <a:pt x="215668" y="252789"/>
                    <a:pt x="207769" y="252789"/>
                  </a:cubicBezTo>
                  <a:cubicBezTo>
                    <a:pt x="207769" y="252789"/>
                    <a:pt x="207769" y="252789"/>
                    <a:pt x="128781" y="252789"/>
                  </a:cubicBezTo>
                  <a:cubicBezTo>
                    <a:pt x="120883" y="252789"/>
                    <a:pt x="114300" y="246378"/>
                    <a:pt x="114300" y="238684"/>
                  </a:cubicBezTo>
                  <a:cubicBezTo>
                    <a:pt x="114300" y="238684"/>
                    <a:pt x="114300" y="238684"/>
                    <a:pt x="114300" y="233556"/>
                  </a:cubicBezTo>
                  <a:cubicBezTo>
                    <a:pt x="114300" y="225862"/>
                    <a:pt x="120883" y="219451"/>
                    <a:pt x="128781" y="219451"/>
                  </a:cubicBezTo>
                  <a:close/>
                  <a:moveTo>
                    <a:pt x="266120" y="168353"/>
                  </a:moveTo>
                  <a:cubicBezTo>
                    <a:pt x="266120" y="168353"/>
                    <a:pt x="266120" y="168353"/>
                    <a:pt x="305614" y="198019"/>
                  </a:cubicBezTo>
                  <a:cubicBezTo>
                    <a:pt x="308247" y="199309"/>
                    <a:pt x="309563" y="203179"/>
                    <a:pt x="306930" y="205758"/>
                  </a:cubicBezTo>
                  <a:cubicBezTo>
                    <a:pt x="305614" y="207048"/>
                    <a:pt x="304297" y="208338"/>
                    <a:pt x="301664" y="208338"/>
                  </a:cubicBezTo>
                  <a:cubicBezTo>
                    <a:pt x="301664" y="208338"/>
                    <a:pt x="300348" y="208338"/>
                    <a:pt x="299032" y="207048"/>
                  </a:cubicBezTo>
                  <a:cubicBezTo>
                    <a:pt x="299032" y="207048"/>
                    <a:pt x="299032" y="207048"/>
                    <a:pt x="259538" y="178672"/>
                  </a:cubicBezTo>
                  <a:cubicBezTo>
                    <a:pt x="256905" y="176092"/>
                    <a:pt x="255588" y="172222"/>
                    <a:pt x="258221" y="169643"/>
                  </a:cubicBezTo>
                  <a:cubicBezTo>
                    <a:pt x="259538" y="167063"/>
                    <a:pt x="263487" y="167063"/>
                    <a:pt x="266120" y="168353"/>
                  </a:cubicBezTo>
                  <a:close/>
                  <a:moveTo>
                    <a:pt x="75093" y="166503"/>
                  </a:moveTo>
                  <a:cubicBezTo>
                    <a:pt x="77751" y="163888"/>
                    <a:pt x="81738" y="165195"/>
                    <a:pt x="83067" y="167810"/>
                  </a:cubicBezTo>
                  <a:cubicBezTo>
                    <a:pt x="85725" y="170425"/>
                    <a:pt x="84396" y="174347"/>
                    <a:pt x="81738" y="175654"/>
                  </a:cubicBezTo>
                  <a:cubicBezTo>
                    <a:pt x="81738" y="175654"/>
                    <a:pt x="81738" y="175654"/>
                    <a:pt x="39208" y="207031"/>
                  </a:cubicBezTo>
                  <a:cubicBezTo>
                    <a:pt x="37879" y="208338"/>
                    <a:pt x="36550" y="208338"/>
                    <a:pt x="35221" y="208338"/>
                  </a:cubicBezTo>
                  <a:cubicBezTo>
                    <a:pt x="33892" y="208338"/>
                    <a:pt x="31233" y="207031"/>
                    <a:pt x="31233" y="205723"/>
                  </a:cubicBezTo>
                  <a:cubicBezTo>
                    <a:pt x="28575" y="203109"/>
                    <a:pt x="29904" y="199187"/>
                    <a:pt x="32562" y="197879"/>
                  </a:cubicBezTo>
                  <a:cubicBezTo>
                    <a:pt x="32562" y="197879"/>
                    <a:pt x="32562" y="197879"/>
                    <a:pt x="75093" y="166503"/>
                  </a:cubicBezTo>
                  <a:close/>
                  <a:moveTo>
                    <a:pt x="284569" y="98801"/>
                  </a:moveTo>
                  <a:cubicBezTo>
                    <a:pt x="284569" y="98801"/>
                    <a:pt x="284569" y="98801"/>
                    <a:pt x="329795" y="98801"/>
                  </a:cubicBezTo>
                  <a:cubicBezTo>
                    <a:pt x="332379" y="98801"/>
                    <a:pt x="334963" y="101271"/>
                    <a:pt x="334963" y="104975"/>
                  </a:cubicBezTo>
                  <a:cubicBezTo>
                    <a:pt x="334963" y="107444"/>
                    <a:pt x="332379" y="109914"/>
                    <a:pt x="329795" y="109914"/>
                  </a:cubicBezTo>
                  <a:cubicBezTo>
                    <a:pt x="329795" y="109914"/>
                    <a:pt x="329795" y="109914"/>
                    <a:pt x="284569" y="109914"/>
                  </a:cubicBezTo>
                  <a:cubicBezTo>
                    <a:pt x="281985" y="109914"/>
                    <a:pt x="279400" y="107444"/>
                    <a:pt x="279400" y="104975"/>
                  </a:cubicBezTo>
                  <a:cubicBezTo>
                    <a:pt x="279400" y="101271"/>
                    <a:pt x="281985" y="98801"/>
                    <a:pt x="284569" y="98801"/>
                  </a:cubicBezTo>
                  <a:close/>
                  <a:moveTo>
                    <a:pt x="5340" y="98801"/>
                  </a:moveTo>
                  <a:cubicBezTo>
                    <a:pt x="5340" y="98801"/>
                    <a:pt x="5340" y="98801"/>
                    <a:pt x="53398" y="98801"/>
                  </a:cubicBezTo>
                  <a:cubicBezTo>
                    <a:pt x="56068" y="98801"/>
                    <a:pt x="58738" y="101271"/>
                    <a:pt x="58738" y="104975"/>
                  </a:cubicBezTo>
                  <a:cubicBezTo>
                    <a:pt x="58738" y="107444"/>
                    <a:pt x="56068" y="109914"/>
                    <a:pt x="53398" y="109914"/>
                  </a:cubicBezTo>
                  <a:cubicBezTo>
                    <a:pt x="53398" y="109914"/>
                    <a:pt x="53398" y="109914"/>
                    <a:pt x="5340" y="109914"/>
                  </a:cubicBezTo>
                  <a:cubicBezTo>
                    <a:pt x="2670" y="109914"/>
                    <a:pt x="0" y="107444"/>
                    <a:pt x="0" y="104975"/>
                  </a:cubicBezTo>
                  <a:cubicBezTo>
                    <a:pt x="0" y="101271"/>
                    <a:pt x="2670" y="98801"/>
                    <a:pt x="5340" y="98801"/>
                  </a:cubicBezTo>
                  <a:close/>
                  <a:moveTo>
                    <a:pt x="164887" y="36888"/>
                  </a:moveTo>
                  <a:cubicBezTo>
                    <a:pt x="168826" y="36888"/>
                    <a:pt x="171451" y="40918"/>
                    <a:pt x="171451" y="43604"/>
                  </a:cubicBezTo>
                  <a:cubicBezTo>
                    <a:pt x="171451" y="46291"/>
                    <a:pt x="168826" y="48977"/>
                    <a:pt x="164887" y="48977"/>
                  </a:cubicBezTo>
                  <a:cubicBezTo>
                    <a:pt x="137320" y="48977"/>
                    <a:pt x="115003" y="71813"/>
                    <a:pt x="115003" y="100022"/>
                  </a:cubicBezTo>
                  <a:cubicBezTo>
                    <a:pt x="115003" y="104051"/>
                    <a:pt x="112377" y="106738"/>
                    <a:pt x="109752" y="106738"/>
                  </a:cubicBezTo>
                  <a:cubicBezTo>
                    <a:pt x="105814" y="106738"/>
                    <a:pt x="103188" y="104051"/>
                    <a:pt x="103188" y="100022"/>
                  </a:cubicBezTo>
                  <a:cubicBezTo>
                    <a:pt x="103188" y="65097"/>
                    <a:pt x="130756" y="36888"/>
                    <a:pt x="164887" y="36888"/>
                  </a:cubicBezTo>
                  <a:close/>
                  <a:moveTo>
                    <a:pt x="169069" y="9901"/>
                  </a:moveTo>
                  <a:cubicBezTo>
                    <a:pt x="219192" y="9901"/>
                    <a:pt x="258763" y="50650"/>
                    <a:pt x="258763" y="99286"/>
                  </a:cubicBezTo>
                  <a:cubicBezTo>
                    <a:pt x="258763" y="120318"/>
                    <a:pt x="253487" y="138721"/>
                    <a:pt x="240297" y="154495"/>
                  </a:cubicBezTo>
                  <a:cubicBezTo>
                    <a:pt x="215235" y="189986"/>
                    <a:pt x="221830" y="207075"/>
                    <a:pt x="221830" y="208389"/>
                  </a:cubicBezTo>
                  <a:cubicBezTo>
                    <a:pt x="223149" y="211018"/>
                    <a:pt x="221830" y="213647"/>
                    <a:pt x="217873" y="214962"/>
                  </a:cubicBezTo>
                  <a:cubicBezTo>
                    <a:pt x="215235" y="216276"/>
                    <a:pt x="212597" y="214962"/>
                    <a:pt x="211278" y="212333"/>
                  </a:cubicBezTo>
                  <a:cubicBezTo>
                    <a:pt x="209959" y="211018"/>
                    <a:pt x="200726" y="188672"/>
                    <a:pt x="231064" y="147923"/>
                  </a:cubicBezTo>
                  <a:cubicBezTo>
                    <a:pt x="241616" y="133463"/>
                    <a:pt x="248211" y="117689"/>
                    <a:pt x="248211" y="99286"/>
                  </a:cubicBezTo>
                  <a:cubicBezTo>
                    <a:pt x="248211" y="55908"/>
                    <a:pt x="212597" y="21731"/>
                    <a:pt x="169069" y="21731"/>
                  </a:cubicBezTo>
                  <a:cubicBezTo>
                    <a:pt x="125541" y="21731"/>
                    <a:pt x="89927" y="55908"/>
                    <a:pt x="89927" y="99286"/>
                  </a:cubicBezTo>
                  <a:cubicBezTo>
                    <a:pt x="89927" y="116375"/>
                    <a:pt x="96523" y="133463"/>
                    <a:pt x="107075" y="146608"/>
                  </a:cubicBezTo>
                  <a:cubicBezTo>
                    <a:pt x="107075" y="147923"/>
                    <a:pt x="107075" y="147923"/>
                    <a:pt x="107075" y="147923"/>
                  </a:cubicBezTo>
                  <a:cubicBezTo>
                    <a:pt x="137413" y="189986"/>
                    <a:pt x="129498" y="211018"/>
                    <a:pt x="128179" y="212333"/>
                  </a:cubicBezTo>
                  <a:cubicBezTo>
                    <a:pt x="126860" y="214962"/>
                    <a:pt x="124222" y="216276"/>
                    <a:pt x="122903" y="216276"/>
                  </a:cubicBezTo>
                  <a:cubicBezTo>
                    <a:pt x="121584" y="216276"/>
                    <a:pt x="120265" y="216276"/>
                    <a:pt x="120265" y="214962"/>
                  </a:cubicBezTo>
                  <a:cubicBezTo>
                    <a:pt x="117627" y="213647"/>
                    <a:pt x="116308" y="211018"/>
                    <a:pt x="117627" y="207075"/>
                  </a:cubicBezTo>
                  <a:cubicBezTo>
                    <a:pt x="117627" y="207075"/>
                    <a:pt x="124222" y="191301"/>
                    <a:pt x="97842" y="154495"/>
                  </a:cubicBezTo>
                  <a:cubicBezTo>
                    <a:pt x="84651" y="138721"/>
                    <a:pt x="79375" y="120318"/>
                    <a:pt x="79375" y="99286"/>
                  </a:cubicBezTo>
                  <a:cubicBezTo>
                    <a:pt x="79375" y="50650"/>
                    <a:pt x="118946" y="9901"/>
                    <a:pt x="169069" y="9901"/>
                  </a:cubicBezTo>
                  <a:close/>
                  <a:moveTo>
                    <a:pt x="39107" y="1482"/>
                  </a:moveTo>
                  <a:cubicBezTo>
                    <a:pt x="39107" y="1482"/>
                    <a:pt x="39107" y="1482"/>
                    <a:pt x="79917" y="31115"/>
                  </a:cubicBezTo>
                  <a:cubicBezTo>
                    <a:pt x="82550" y="33809"/>
                    <a:pt x="82550" y="37850"/>
                    <a:pt x="81234" y="40544"/>
                  </a:cubicBezTo>
                  <a:cubicBezTo>
                    <a:pt x="79917" y="41891"/>
                    <a:pt x="78601" y="43238"/>
                    <a:pt x="75968" y="43238"/>
                  </a:cubicBezTo>
                  <a:cubicBezTo>
                    <a:pt x="74651" y="43238"/>
                    <a:pt x="73335" y="41891"/>
                    <a:pt x="72019" y="41891"/>
                  </a:cubicBezTo>
                  <a:lnTo>
                    <a:pt x="32525" y="10911"/>
                  </a:lnTo>
                  <a:cubicBezTo>
                    <a:pt x="29892" y="8217"/>
                    <a:pt x="28575" y="5523"/>
                    <a:pt x="31208" y="2829"/>
                  </a:cubicBezTo>
                  <a:cubicBezTo>
                    <a:pt x="32525" y="135"/>
                    <a:pt x="36474" y="-1212"/>
                    <a:pt x="39107" y="1482"/>
                  </a:cubicBezTo>
                  <a:close/>
                  <a:moveTo>
                    <a:pt x="299086" y="1451"/>
                  </a:moveTo>
                  <a:cubicBezTo>
                    <a:pt x="301705" y="-1212"/>
                    <a:pt x="305634" y="119"/>
                    <a:pt x="306944" y="2782"/>
                  </a:cubicBezTo>
                  <a:cubicBezTo>
                    <a:pt x="309563" y="5445"/>
                    <a:pt x="308254" y="8108"/>
                    <a:pt x="305634" y="10771"/>
                  </a:cubicBezTo>
                  <a:cubicBezTo>
                    <a:pt x="305634" y="10771"/>
                    <a:pt x="305634" y="10771"/>
                    <a:pt x="267653" y="38732"/>
                  </a:cubicBezTo>
                  <a:cubicBezTo>
                    <a:pt x="266343" y="40063"/>
                    <a:pt x="265033" y="40063"/>
                    <a:pt x="265033" y="40063"/>
                  </a:cubicBezTo>
                  <a:cubicBezTo>
                    <a:pt x="262414" y="40063"/>
                    <a:pt x="261104" y="38732"/>
                    <a:pt x="259795" y="37400"/>
                  </a:cubicBezTo>
                  <a:cubicBezTo>
                    <a:pt x="257175" y="34737"/>
                    <a:pt x="258485" y="30743"/>
                    <a:pt x="261104" y="294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3" name="椭圆 16"/>
            <p:cNvSpPr/>
            <p:nvPr/>
          </p:nvSpPr>
          <p:spPr>
            <a:xfrm>
              <a:off x="4747610" y="5054203"/>
              <a:ext cx="472674" cy="544286"/>
            </a:xfrm>
            <a:custGeom>
              <a:avLst/>
              <a:gdLst>
                <a:gd name="connsiteX0" fmla="*/ 184010 w 292270"/>
                <a:gd name="connsiteY0" fmla="*/ 131763 h 336550"/>
                <a:gd name="connsiteX1" fmla="*/ 178567 w 292270"/>
                <a:gd name="connsiteY1" fmla="*/ 141923 h 336550"/>
                <a:gd name="connsiteX2" fmla="*/ 184010 w 292270"/>
                <a:gd name="connsiteY2" fmla="*/ 150813 h 336550"/>
                <a:gd name="connsiteX3" fmla="*/ 188092 w 292270"/>
                <a:gd name="connsiteY3" fmla="*/ 141923 h 336550"/>
                <a:gd name="connsiteX4" fmla="*/ 184010 w 292270"/>
                <a:gd name="connsiteY4" fmla="*/ 131763 h 336550"/>
                <a:gd name="connsiteX5" fmla="*/ 141147 w 292270"/>
                <a:gd name="connsiteY5" fmla="*/ 131763 h 336550"/>
                <a:gd name="connsiteX6" fmla="*/ 135704 w 292270"/>
                <a:gd name="connsiteY6" fmla="*/ 141923 h 336550"/>
                <a:gd name="connsiteX7" fmla="*/ 141147 w 292270"/>
                <a:gd name="connsiteY7" fmla="*/ 150813 h 336550"/>
                <a:gd name="connsiteX8" fmla="*/ 145229 w 292270"/>
                <a:gd name="connsiteY8" fmla="*/ 141923 h 336550"/>
                <a:gd name="connsiteX9" fmla="*/ 141147 w 292270"/>
                <a:gd name="connsiteY9" fmla="*/ 131763 h 336550"/>
                <a:gd name="connsiteX10" fmla="*/ 96811 w 292270"/>
                <a:gd name="connsiteY10" fmla="*/ 131763 h 336550"/>
                <a:gd name="connsiteX11" fmla="*/ 92842 w 292270"/>
                <a:gd name="connsiteY11" fmla="*/ 134938 h 336550"/>
                <a:gd name="connsiteX12" fmla="*/ 100780 w 292270"/>
                <a:gd name="connsiteY12" fmla="*/ 134938 h 336550"/>
                <a:gd name="connsiteX13" fmla="*/ 96811 w 292270"/>
                <a:gd name="connsiteY13" fmla="*/ 131763 h 336550"/>
                <a:gd name="connsiteX14" fmla="*/ 225310 w 292270"/>
                <a:gd name="connsiteY14" fmla="*/ 127000 h 336550"/>
                <a:gd name="connsiteX15" fmla="*/ 226721 w 292270"/>
                <a:gd name="connsiteY15" fmla="*/ 127000 h 336550"/>
                <a:gd name="connsiteX16" fmla="*/ 229543 w 292270"/>
                <a:gd name="connsiteY16" fmla="*/ 127000 h 336550"/>
                <a:gd name="connsiteX17" fmla="*/ 230954 w 292270"/>
                <a:gd name="connsiteY17" fmla="*/ 127000 h 336550"/>
                <a:gd name="connsiteX18" fmla="*/ 230954 w 292270"/>
                <a:gd name="connsiteY18" fmla="*/ 155792 h 336550"/>
                <a:gd name="connsiteX19" fmla="*/ 229543 w 292270"/>
                <a:gd name="connsiteY19" fmla="*/ 157163 h 336550"/>
                <a:gd name="connsiteX20" fmla="*/ 225310 w 292270"/>
                <a:gd name="connsiteY20" fmla="*/ 157163 h 336550"/>
                <a:gd name="connsiteX21" fmla="*/ 225310 w 292270"/>
                <a:gd name="connsiteY21" fmla="*/ 155792 h 336550"/>
                <a:gd name="connsiteX22" fmla="*/ 225310 w 292270"/>
                <a:gd name="connsiteY22" fmla="*/ 132484 h 336550"/>
                <a:gd name="connsiteX23" fmla="*/ 221076 w 292270"/>
                <a:gd name="connsiteY23" fmla="*/ 133855 h 336550"/>
                <a:gd name="connsiteX24" fmla="*/ 221076 w 292270"/>
                <a:gd name="connsiteY24" fmla="*/ 135227 h 336550"/>
                <a:gd name="connsiteX25" fmla="*/ 219665 w 292270"/>
                <a:gd name="connsiteY25" fmla="*/ 133855 h 336550"/>
                <a:gd name="connsiteX26" fmla="*/ 219665 w 292270"/>
                <a:gd name="connsiteY26" fmla="*/ 131113 h 336550"/>
                <a:gd name="connsiteX27" fmla="*/ 219665 w 292270"/>
                <a:gd name="connsiteY27" fmla="*/ 129742 h 336550"/>
                <a:gd name="connsiteX28" fmla="*/ 225310 w 292270"/>
                <a:gd name="connsiteY28" fmla="*/ 127000 h 336550"/>
                <a:gd name="connsiteX29" fmla="*/ 203791 w 292270"/>
                <a:gd name="connsiteY29" fmla="*/ 127000 h 336550"/>
                <a:gd name="connsiteX30" fmla="*/ 207495 w 292270"/>
                <a:gd name="connsiteY30" fmla="*/ 127000 h 336550"/>
                <a:gd name="connsiteX31" fmla="*/ 208730 w 292270"/>
                <a:gd name="connsiteY31" fmla="*/ 127000 h 336550"/>
                <a:gd name="connsiteX32" fmla="*/ 208730 w 292270"/>
                <a:gd name="connsiteY32" fmla="*/ 155792 h 336550"/>
                <a:gd name="connsiteX33" fmla="*/ 207495 w 292270"/>
                <a:gd name="connsiteY33" fmla="*/ 157163 h 336550"/>
                <a:gd name="connsiteX34" fmla="*/ 203791 w 292270"/>
                <a:gd name="connsiteY34" fmla="*/ 157163 h 336550"/>
                <a:gd name="connsiteX35" fmla="*/ 202556 w 292270"/>
                <a:gd name="connsiteY35" fmla="*/ 155792 h 336550"/>
                <a:gd name="connsiteX36" fmla="*/ 202556 w 292270"/>
                <a:gd name="connsiteY36" fmla="*/ 132484 h 336550"/>
                <a:gd name="connsiteX37" fmla="*/ 200086 w 292270"/>
                <a:gd name="connsiteY37" fmla="*/ 133855 h 336550"/>
                <a:gd name="connsiteX38" fmla="*/ 198852 w 292270"/>
                <a:gd name="connsiteY38" fmla="*/ 135227 h 336550"/>
                <a:gd name="connsiteX39" fmla="*/ 198852 w 292270"/>
                <a:gd name="connsiteY39" fmla="*/ 133855 h 336550"/>
                <a:gd name="connsiteX40" fmla="*/ 197617 w 292270"/>
                <a:gd name="connsiteY40" fmla="*/ 131113 h 336550"/>
                <a:gd name="connsiteX41" fmla="*/ 198852 w 292270"/>
                <a:gd name="connsiteY41" fmla="*/ 129742 h 336550"/>
                <a:gd name="connsiteX42" fmla="*/ 203791 w 292270"/>
                <a:gd name="connsiteY42" fmla="*/ 127000 h 336550"/>
                <a:gd name="connsiteX43" fmla="*/ 183964 w 292270"/>
                <a:gd name="connsiteY43" fmla="*/ 127000 h 336550"/>
                <a:gd name="connsiteX44" fmla="*/ 192854 w 292270"/>
                <a:gd name="connsiteY44" fmla="*/ 141426 h 336550"/>
                <a:gd name="connsiteX45" fmla="*/ 182694 w 292270"/>
                <a:gd name="connsiteY45" fmla="*/ 157163 h 336550"/>
                <a:gd name="connsiteX46" fmla="*/ 173804 w 292270"/>
                <a:gd name="connsiteY46" fmla="*/ 142737 h 336550"/>
                <a:gd name="connsiteX47" fmla="*/ 183964 w 292270"/>
                <a:gd name="connsiteY47" fmla="*/ 127000 h 336550"/>
                <a:gd name="connsiteX48" fmla="*/ 161699 w 292270"/>
                <a:gd name="connsiteY48" fmla="*/ 127000 h 336550"/>
                <a:gd name="connsiteX49" fmla="*/ 164478 w 292270"/>
                <a:gd name="connsiteY49" fmla="*/ 127000 h 336550"/>
                <a:gd name="connsiteX50" fmla="*/ 165867 w 292270"/>
                <a:gd name="connsiteY50" fmla="*/ 127000 h 336550"/>
                <a:gd name="connsiteX51" fmla="*/ 165867 w 292270"/>
                <a:gd name="connsiteY51" fmla="*/ 155792 h 336550"/>
                <a:gd name="connsiteX52" fmla="*/ 164478 w 292270"/>
                <a:gd name="connsiteY52" fmla="*/ 157163 h 336550"/>
                <a:gd name="connsiteX53" fmla="*/ 161699 w 292270"/>
                <a:gd name="connsiteY53" fmla="*/ 157163 h 336550"/>
                <a:gd name="connsiteX54" fmla="*/ 160310 w 292270"/>
                <a:gd name="connsiteY54" fmla="*/ 155792 h 336550"/>
                <a:gd name="connsiteX55" fmla="*/ 160310 w 292270"/>
                <a:gd name="connsiteY55" fmla="*/ 132484 h 336550"/>
                <a:gd name="connsiteX56" fmla="*/ 156143 w 292270"/>
                <a:gd name="connsiteY56" fmla="*/ 133855 h 336550"/>
                <a:gd name="connsiteX57" fmla="*/ 156143 w 292270"/>
                <a:gd name="connsiteY57" fmla="*/ 135227 h 336550"/>
                <a:gd name="connsiteX58" fmla="*/ 154754 w 292270"/>
                <a:gd name="connsiteY58" fmla="*/ 133855 h 336550"/>
                <a:gd name="connsiteX59" fmla="*/ 154754 w 292270"/>
                <a:gd name="connsiteY59" fmla="*/ 131113 h 336550"/>
                <a:gd name="connsiteX60" fmla="*/ 154754 w 292270"/>
                <a:gd name="connsiteY60" fmla="*/ 129742 h 336550"/>
                <a:gd name="connsiteX61" fmla="*/ 161699 w 292270"/>
                <a:gd name="connsiteY61" fmla="*/ 127000 h 336550"/>
                <a:gd name="connsiteX62" fmla="*/ 141261 w 292270"/>
                <a:gd name="connsiteY62" fmla="*/ 127000 h 336550"/>
                <a:gd name="connsiteX63" fmla="*/ 151580 w 292270"/>
                <a:gd name="connsiteY63" fmla="*/ 141426 h 336550"/>
                <a:gd name="connsiteX64" fmla="*/ 141261 w 292270"/>
                <a:gd name="connsiteY64" fmla="*/ 157163 h 336550"/>
                <a:gd name="connsiteX65" fmla="*/ 130942 w 292270"/>
                <a:gd name="connsiteY65" fmla="*/ 142737 h 336550"/>
                <a:gd name="connsiteX66" fmla="*/ 141261 w 292270"/>
                <a:gd name="connsiteY66" fmla="*/ 127000 h 336550"/>
                <a:gd name="connsiteX67" fmla="*/ 247736 w 292270"/>
                <a:gd name="connsiteY67" fmla="*/ 80963 h 336550"/>
                <a:gd name="connsiteX68" fmla="*/ 243654 w 292270"/>
                <a:gd name="connsiteY68" fmla="*/ 91970 h 336550"/>
                <a:gd name="connsiteX69" fmla="*/ 247736 w 292270"/>
                <a:gd name="connsiteY69" fmla="*/ 101601 h 336550"/>
                <a:gd name="connsiteX70" fmla="*/ 253179 w 292270"/>
                <a:gd name="connsiteY70" fmla="*/ 90594 h 336550"/>
                <a:gd name="connsiteX71" fmla="*/ 247736 w 292270"/>
                <a:gd name="connsiteY71" fmla="*/ 80963 h 336550"/>
                <a:gd name="connsiteX72" fmla="*/ 205328 w 292270"/>
                <a:gd name="connsiteY72" fmla="*/ 80963 h 336550"/>
                <a:gd name="connsiteX73" fmla="*/ 200792 w 292270"/>
                <a:gd name="connsiteY73" fmla="*/ 91970 h 336550"/>
                <a:gd name="connsiteX74" fmla="*/ 205328 w 292270"/>
                <a:gd name="connsiteY74" fmla="*/ 101601 h 336550"/>
                <a:gd name="connsiteX75" fmla="*/ 208730 w 292270"/>
                <a:gd name="connsiteY75" fmla="*/ 90594 h 336550"/>
                <a:gd name="connsiteX76" fmla="*/ 205328 w 292270"/>
                <a:gd name="connsiteY76" fmla="*/ 80963 h 336550"/>
                <a:gd name="connsiteX77" fmla="*/ 184010 w 292270"/>
                <a:gd name="connsiteY77" fmla="*/ 80963 h 336550"/>
                <a:gd name="connsiteX78" fmla="*/ 178567 w 292270"/>
                <a:gd name="connsiteY78" fmla="*/ 91970 h 336550"/>
                <a:gd name="connsiteX79" fmla="*/ 184010 w 292270"/>
                <a:gd name="connsiteY79" fmla="*/ 101601 h 336550"/>
                <a:gd name="connsiteX80" fmla="*/ 188092 w 292270"/>
                <a:gd name="connsiteY80" fmla="*/ 90594 h 336550"/>
                <a:gd name="connsiteX81" fmla="*/ 184010 w 292270"/>
                <a:gd name="connsiteY81" fmla="*/ 80963 h 336550"/>
                <a:gd name="connsiteX82" fmla="*/ 162011 w 292270"/>
                <a:gd name="connsiteY82" fmla="*/ 80963 h 336550"/>
                <a:gd name="connsiteX83" fmla="*/ 157929 w 292270"/>
                <a:gd name="connsiteY83" fmla="*/ 91970 h 336550"/>
                <a:gd name="connsiteX84" fmla="*/ 162011 w 292270"/>
                <a:gd name="connsiteY84" fmla="*/ 101601 h 336550"/>
                <a:gd name="connsiteX85" fmla="*/ 167454 w 292270"/>
                <a:gd name="connsiteY85" fmla="*/ 90594 h 336550"/>
                <a:gd name="connsiteX86" fmla="*/ 162011 w 292270"/>
                <a:gd name="connsiteY86" fmla="*/ 80963 h 336550"/>
                <a:gd name="connsiteX87" fmla="*/ 76173 w 292270"/>
                <a:gd name="connsiteY87" fmla="*/ 80963 h 336550"/>
                <a:gd name="connsiteX88" fmla="*/ 72204 w 292270"/>
                <a:gd name="connsiteY88" fmla="*/ 91970 h 336550"/>
                <a:gd name="connsiteX89" fmla="*/ 76173 w 292270"/>
                <a:gd name="connsiteY89" fmla="*/ 101601 h 336550"/>
                <a:gd name="connsiteX90" fmla="*/ 80142 w 292270"/>
                <a:gd name="connsiteY90" fmla="*/ 90594 h 336550"/>
                <a:gd name="connsiteX91" fmla="*/ 76173 w 292270"/>
                <a:gd name="connsiteY91" fmla="*/ 80963 h 336550"/>
                <a:gd name="connsiteX92" fmla="*/ 225310 w 292270"/>
                <a:gd name="connsiteY92" fmla="*/ 76200 h 336550"/>
                <a:gd name="connsiteX93" fmla="*/ 226721 w 292270"/>
                <a:gd name="connsiteY93" fmla="*/ 76200 h 336550"/>
                <a:gd name="connsiteX94" fmla="*/ 229543 w 292270"/>
                <a:gd name="connsiteY94" fmla="*/ 76200 h 336550"/>
                <a:gd name="connsiteX95" fmla="*/ 230954 w 292270"/>
                <a:gd name="connsiteY95" fmla="*/ 77511 h 336550"/>
                <a:gd name="connsiteX96" fmla="*/ 230954 w 292270"/>
                <a:gd name="connsiteY96" fmla="*/ 105052 h 336550"/>
                <a:gd name="connsiteX97" fmla="*/ 229543 w 292270"/>
                <a:gd name="connsiteY97" fmla="*/ 106363 h 336550"/>
                <a:gd name="connsiteX98" fmla="*/ 225310 w 292270"/>
                <a:gd name="connsiteY98" fmla="*/ 106363 h 336550"/>
                <a:gd name="connsiteX99" fmla="*/ 225310 w 292270"/>
                <a:gd name="connsiteY99" fmla="*/ 105052 h 336550"/>
                <a:gd name="connsiteX100" fmla="*/ 225310 w 292270"/>
                <a:gd name="connsiteY100" fmla="*/ 82757 h 336550"/>
                <a:gd name="connsiteX101" fmla="*/ 221076 w 292270"/>
                <a:gd name="connsiteY101" fmla="*/ 84069 h 336550"/>
                <a:gd name="connsiteX102" fmla="*/ 219665 w 292270"/>
                <a:gd name="connsiteY102" fmla="*/ 84069 h 336550"/>
                <a:gd name="connsiteX103" fmla="*/ 219665 w 292270"/>
                <a:gd name="connsiteY103" fmla="*/ 81446 h 336550"/>
                <a:gd name="connsiteX104" fmla="*/ 219665 w 292270"/>
                <a:gd name="connsiteY104" fmla="*/ 80134 h 336550"/>
                <a:gd name="connsiteX105" fmla="*/ 225310 w 292270"/>
                <a:gd name="connsiteY105" fmla="*/ 76200 h 336550"/>
                <a:gd name="connsiteX106" fmla="*/ 205555 w 292270"/>
                <a:gd name="connsiteY106" fmla="*/ 76200 h 336550"/>
                <a:gd name="connsiteX107" fmla="*/ 216667 w 292270"/>
                <a:gd name="connsiteY107" fmla="*/ 90626 h 336550"/>
                <a:gd name="connsiteX108" fmla="*/ 205555 w 292270"/>
                <a:gd name="connsiteY108" fmla="*/ 106363 h 336550"/>
                <a:gd name="connsiteX109" fmla="*/ 194442 w 292270"/>
                <a:gd name="connsiteY109" fmla="*/ 91937 h 336550"/>
                <a:gd name="connsiteX110" fmla="*/ 205555 w 292270"/>
                <a:gd name="connsiteY110" fmla="*/ 76200 h 336550"/>
                <a:gd name="connsiteX111" fmla="*/ 183964 w 292270"/>
                <a:gd name="connsiteY111" fmla="*/ 76200 h 336550"/>
                <a:gd name="connsiteX112" fmla="*/ 192854 w 292270"/>
                <a:gd name="connsiteY112" fmla="*/ 90626 h 336550"/>
                <a:gd name="connsiteX113" fmla="*/ 182694 w 292270"/>
                <a:gd name="connsiteY113" fmla="*/ 106363 h 336550"/>
                <a:gd name="connsiteX114" fmla="*/ 173804 w 292270"/>
                <a:gd name="connsiteY114" fmla="*/ 91937 h 336550"/>
                <a:gd name="connsiteX115" fmla="*/ 183964 w 292270"/>
                <a:gd name="connsiteY115" fmla="*/ 76200 h 336550"/>
                <a:gd name="connsiteX116" fmla="*/ 161898 w 292270"/>
                <a:gd name="connsiteY116" fmla="*/ 76200 h 336550"/>
                <a:gd name="connsiteX117" fmla="*/ 172217 w 292270"/>
                <a:gd name="connsiteY117" fmla="*/ 90626 h 336550"/>
                <a:gd name="connsiteX118" fmla="*/ 161898 w 292270"/>
                <a:gd name="connsiteY118" fmla="*/ 106363 h 336550"/>
                <a:gd name="connsiteX119" fmla="*/ 151579 w 292270"/>
                <a:gd name="connsiteY119" fmla="*/ 91937 h 336550"/>
                <a:gd name="connsiteX120" fmla="*/ 161898 w 292270"/>
                <a:gd name="connsiteY120" fmla="*/ 76200 h 336550"/>
                <a:gd name="connsiteX121" fmla="*/ 139584 w 292270"/>
                <a:gd name="connsiteY121" fmla="*/ 76200 h 336550"/>
                <a:gd name="connsiteX122" fmla="*/ 140996 w 292270"/>
                <a:gd name="connsiteY122" fmla="*/ 76200 h 336550"/>
                <a:gd name="connsiteX123" fmla="*/ 143818 w 292270"/>
                <a:gd name="connsiteY123" fmla="*/ 76200 h 336550"/>
                <a:gd name="connsiteX124" fmla="*/ 145229 w 292270"/>
                <a:gd name="connsiteY124" fmla="*/ 77511 h 336550"/>
                <a:gd name="connsiteX125" fmla="*/ 145229 w 292270"/>
                <a:gd name="connsiteY125" fmla="*/ 105052 h 336550"/>
                <a:gd name="connsiteX126" fmla="*/ 143818 w 292270"/>
                <a:gd name="connsiteY126" fmla="*/ 106363 h 336550"/>
                <a:gd name="connsiteX127" fmla="*/ 139584 w 292270"/>
                <a:gd name="connsiteY127" fmla="*/ 106363 h 336550"/>
                <a:gd name="connsiteX128" fmla="*/ 139584 w 292270"/>
                <a:gd name="connsiteY128" fmla="*/ 105052 h 336550"/>
                <a:gd name="connsiteX129" fmla="*/ 139584 w 292270"/>
                <a:gd name="connsiteY129" fmla="*/ 82757 h 336550"/>
                <a:gd name="connsiteX130" fmla="*/ 135351 w 292270"/>
                <a:gd name="connsiteY130" fmla="*/ 84069 h 336550"/>
                <a:gd name="connsiteX131" fmla="*/ 133940 w 292270"/>
                <a:gd name="connsiteY131" fmla="*/ 84069 h 336550"/>
                <a:gd name="connsiteX132" fmla="*/ 132529 w 292270"/>
                <a:gd name="connsiteY132" fmla="*/ 81446 h 336550"/>
                <a:gd name="connsiteX133" fmla="*/ 133940 w 292270"/>
                <a:gd name="connsiteY133" fmla="*/ 80134 h 336550"/>
                <a:gd name="connsiteX134" fmla="*/ 139584 w 292270"/>
                <a:gd name="connsiteY134" fmla="*/ 76200 h 336550"/>
                <a:gd name="connsiteX135" fmla="*/ 118837 w 292270"/>
                <a:gd name="connsiteY135" fmla="*/ 76200 h 336550"/>
                <a:gd name="connsiteX136" fmla="*/ 123005 w 292270"/>
                <a:gd name="connsiteY136" fmla="*/ 76200 h 336550"/>
                <a:gd name="connsiteX137" fmla="*/ 123005 w 292270"/>
                <a:gd name="connsiteY137" fmla="*/ 77511 h 336550"/>
                <a:gd name="connsiteX138" fmla="*/ 123005 w 292270"/>
                <a:gd name="connsiteY138" fmla="*/ 105052 h 336550"/>
                <a:gd name="connsiteX139" fmla="*/ 123005 w 292270"/>
                <a:gd name="connsiteY139" fmla="*/ 106363 h 336550"/>
                <a:gd name="connsiteX140" fmla="*/ 118837 w 292270"/>
                <a:gd name="connsiteY140" fmla="*/ 106363 h 336550"/>
                <a:gd name="connsiteX141" fmla="*/ 117448 w 292270"/>
                <a:gd name="connsiteY141" fmla="*/ 105052 h 336550"/>
                <a:gd name="connsiteX142" fmla="*/ 117448 w 292270"/>
                <a:gd name="connsiteY142" fmla="*/ 82757 h 336550"/>
                <a:gd name="connsiteX143" fmla="*/ 114670 w 292270"/>
                <a:gd name="connsiteY143" fmla="*/ 84069 h 336550"/>
                <a:gd name="connsiteX144" fmla="*/ 113281 w 292270"/>
                <a:gd name="connsiteY144" fmla="*/ 84069 h 336550"/>
                <a:gd name="connsiteX145" fmla="*/ 111892 w 292270"/>
                <a:gd name="connsiteY145" fmla="*/ 81446 h 336550"/>
                <a:gd name="connsiteX146" fmla="*/ 111892 w 292270"/>
                <a:gd name="connsiteY146" fmla="*/ 80134 h 336550"/>
                <a:gd name="connsiteX147" fmla="*/ 118837 w 292270"/>
                <a:gd name="connsiteY147" fmla="*/ 76200 h 336550"/>
                <a:gd name="connsiteX148" fmla="*/ 97207 w 292270"/>
                <a:gd name="connsiteY148" fmla="*/ 76200 h 336550"/>
                <a:gd name="connsiteX149" fmla="*/ 99588 w 292270"/>
                <a:gd name="connsiteY149" fmla="*/ 76200 h 336550"/>
                <a:gd name="connsiteX150" fmla="*/ 100779 w 292270"/>
                <a:gd name="connsiteY150" fmla="*/ 77511 h 336550"/>
                <a:gd name="connsiteX151" fmla="*/ 100779 w 292270"/>
                <a:gd name="connsiteY151" fmla="*/ 105052 h 336550"/>
                <a:gd name="connsiteX152" fmla="*/ 99588 w 292270"/>
                <a:gd name="connsiteY152" fmla="*/ 106363 h 336550"/>
                <a:gd name="connsiteX153" fmla="*/ 97207 w 292270"/>
                <a:gd name="connsiteY153" fmla="*/ 106363 h 336550"/>
                <a:gd name="connsiteX154" fmla="*/ 96016 w 292270"/>
                <a:gd name="connsiteY154" fmla="*/ 105052 h 336550"/>
                <a:gd name="connsiteX155" fmla="*/ 96016 w 292270"/>
                <a:gd name="connsiteY155" fmla="*/ 82757 h 336550"/>
                <a:gd name="connsiteX156" fmla="*/ 92444 w 292270"/>
                <a:gd name="connsiteY156" fmla="*/ 84069 h 336550"/>
                <a:gd name="connsiteX157" fmla="*/ 91254 w 292270"/>
                <a:gd name="connsiteY157" fmla="*/ 84069 h 336550"/>
                <a:gd name="connsiteX158" fmla="*/ 91254 w 292270"/>
                <a:gd name="connsiteY158" fmla="*/ 81446 h 336550"/>
                <a:gd name="connsiteX159" fmla="*/ 91254 w 292270"/>
                <a:gd name="connsiteY159" fmla="*/ 80134 h 336550"/>
                <a:gd name="connsiteX160" fmla="*/ 97207 w 292270"/>
                <a:gd name="connsiteY160" fmla="*/ 76200 h 336550"/>
                <a:gd name="connsiteX161" fmla="*/ 201926 w 292270"/>
                <a:gd name="connsiteY161" fmla="*/ 36513 h 336550"/>
                <a:gd name="connsiteX162" fmla="*/ 200792 w 292270"/>
                <a:gd name="connsiteY162" fmla="*/ 40409 h 336550"/>
                <a:gd name="connsiteX163" fmla="*/ 205328 w 292270"/>
                <a:gd name="connsiteY163" fmla="*/ 50801 h 336550"/>
                <a:gd name="connsiteX164" fmla="*/ 208730 w 292270"/>
                <a:gd name="connsiteY164" fmla="*/ 40409 h 336550"/>
                <a:gd name="connsiteX165" fmla="*/ 208730 w 292270"/>
                <a:gd name="connsiteY165" fmla="*/ 39111 h 336550"/>
                <a:gd name="connsiteX166" fmla="*/ 201926 w 292270"/>
                <a:gd name="connsiteY166" fmla="*/ 36513 h 336550"/>
                <a:gd name="connsiteX167" fmla="*/ 123005 w 292270"/>
                <a:gd name="connsiteY167" fmla="*/ 34925 h 336550"/>
                <a:gd name="connsiteX168" fmla="*/ 116201 w 292270"/>
                <a:gd name="connsiteY168" fmla="*/ 37571 h 336550"/>
                <a:gd name="connsiteX169" fmla="*/ 115067 w 292270"/>
                <a:gd name="connsiteY169" fmla="*/ 38894 h 336550"/>
                <a:gd name="connsiteX170" fmla="*/ 115067 w 292270"/>
                <a:gd name="connsiteY170" fmla="*/ 40216 h 336550"/>
                <a:gd name="connsiteX171" fmla="*/ 119603 w 292270"/>
                <a:gd name="connsiteY171" fmla="*/ 50800 h 336550"/>
                <a:gd name="connsiteX172" fmla="*/ 123005 w 292270"/>
                <a:gd name="connsiteY172" fmla="*/ 40216 h 336550"/>
                <a:gd name="connsiteX173" fmla="*/ 123005 w 292270"/>
                <a:gd name="connsiteY173" fmla="*/ 34925 h 336550"/>
                <a:gd name="connsiteX174" fmla="*/ 162011 w 292270"/>
                <a:gd name="connsiteY174" fmla="*/ 31750 h 336550"/>
                <a:gd name="connsiteX175" fmla="*/ 157929 w 292270"/>
                <a:gd name="connsiteY175" fmla="*/ 40640 h 336550"/>
                <a:gd name="connsiteX176" fmla="*/ 162011 w 292270"/>
                <a:gd name="connsiteY176" fmla="*/ 50800 h 336550"/>
                <a:gd name="connsiteX177" fmla="*/ 167454 w 292270"/>
                <a:gd name="connsiteY177" fmla="*/ 40640 h 336550"/>
                <a:gd name="connsiteX178" fmla="*/ 162011 w 292270"/>
                <a:gd name="connsiteY178" fmla="*/ 31750 h 336550"/>
                <a:gd name="connsiteX179" fmla="*/ 144703 w 292270"/>
                <a:gd name="connsiteY179" fmla="*/ 28575 h 336550"/>
                <a:gd name="connsiteX180" fmla="*/ 144703 w 292270"/>
                <a:gd name="connsiteY180" fmla="*/ 55075 h 336550"/>
                <a:gd name="connsiteX181" fmla="*/ 143389 w 292270"/>
                <a:gd name="connsiteY181" fmla="*/ 55075 h 336550"/>
                <a:gd name="connsiteX182" fmla="*/ 139447 w 292270"/>
                <a:gd name="connsiteY182" fmla="*/ 55075 h 336550"/>
                <a:gd name="connsiteX183" fmla="*/ 139447 w 292270"/>
                <a:gd name="connsiteY183" fmla="*/ 32550 h 336550"/>
                <a:gd name="connsiteX184" fmla="*/ 135504 w 292270"/>
                <a:gd name="connsiteY184" fmla="*/ 33875 h 336550"/>
                <a:gd name="connsiteX185" fmla="*/ 134190 w 292270"/>
                <a:gd name="connsiteY185" fmla="*/ 33875 h 336550"/>
                <a:gd name="connsiteX186" fmla="*/ 132876 w 292270"/>
                <a:gd name="connsiteY186" fmla="*/ 31225 h 336550"/>
                <a:gd name="connsiteX187" fmla="*/ 127619 w 292270"/>
                <a:gd name="connsiteY187" fmla="*/ 32550 h 336550"/>
                <a:gd name="connsiteX188" fmla="*/ 128934 w 292270"/>
                <a:gd name="connsiteY188" fmla="*/ 40500 h 336550"/>
                <a:gd name="connsiteX189" fmla="*/ 118420 w 292270"/>
                <a:gd name="connsiteY189" fmla="*/ 56400 h 336550"/>
                <a:gd name="connsiteX190" fmla="*/ 109221 w 292270"/>
                <a:gd name="connsiteY190" fmla="*/ 41825 h 336550"/>
                <a:gd name="connsiteX191" fmla="*/ 101336 w 292270"/>
                <a:gd name="connsiteY191" fmla="*/ 47125 h 336550"/>
                <a:gd name="connsiteX192" fmla="*/ 101336 w 292270"/>
                <a:gd name="connsiteY192" fmla="*/ 55075 h 336550"/>
                <a:gd name="connsiteX193" fmla="*/ 100022 w 292270"/>
                <a:gd name="connsiteY193" fmla="*/ 55075 h 336550"/>
                <a:gd name="connsiteX194" fmla="*/ 97394 w 292270"/>
                <a:gd name="connsiteY194" fmla="*/ 55075 h 336550"/>
                <a:gd name="connsiteX195" fmla="*/ 96080 w 292270"/>
                <a:gd name="connsiteY195" fmla="*/ 55075 h 336550"/>
                <a:gd name="connsiteX196" fmla="*/ 96080 w 292270"/>
                <a:gd name="connsiteY196" fmla="*/ 49775 h 336550"/>
                <a:gd name="connsiteX197" fmla="*/ 72425 w 292270"/>
                <a:gd name="connsiteY197" fmla="*/ 77600 h 336550"/>
                <a:gd name="connsiteX198" fmla="*/ 76367 w 292270"/>
                <a:gd name="connsiteY198" fmla="*/ 76275 h 336550"/>
                <a:gd name="connsiteX199" fmla="*/ 86880 w 292270"/>
                <a:gd name="connsiteY199" fmla="*/ 90850 h 336550"/>
                <a:gd name="connsiteX200" fmla="*/ 76367 w 292270"/>
                <a:gd name="connsiteY200" fmla="*/ 106750 h 336550"/>
                <a:gd name="connsiteX201" fmla="*/ 67168 w 292270"/>
                <a:gd name="connsiteY201" fmla="*/ 97475 h 336550"/>
                <a:gd name="connsiteX202" fmla="*/ 75053 w 292270"/>
                <a:gd name="connsiteY202" fmla="*/ 127950 h 336550"/>
                <a:gd name="connsiteX203" fmla="*/ 76367 w 292270"/>
                <a:gd name="connsiteY203" fmla="*/ 127950 h 336550"/>
                <a:gd name="connsiteX204" fmla="*/ 78995 w 292270"/>
                <a:gd name="connsiteY204" fmla="*/ 127950 h 336550"/>
                <a:gd name="connsiteX205" fmla="*/ 80310 w 292270"/>
                <a:gd name="connsiteY205" fmla="*/ 127950 h 336550"/>
                <a:gd name="connsiteX206" fmla="*/ 80310 w 292270"/>
                <a:gd name="connsiteY206" fmla="*/ 133250 h 336550"/>
                <a:gd name="connsiteX207" fmla="*/ 88195 w 292270"/>
                <a:gd name="connsiteY207" fmla="*/ 135900 h 336550"/>
                <a:gd name="connsiteX208" fmla="*/ 97394 w 292270"/>
                <a:gd name="connsiteY208" fmla="*/ 126625 h 336550"/>
                <a:gd name="connsiteX209" fmla="*/ 107907 w 292270"/>
                <a:gd name="connsiteY209" fmla="*/ 135900 h 336550"/>
                <a:gd name="connsiteX210" fmla="*/ 114478 w 292270"/>
                <a:gd name="connsiteY210" fmla="*/ 145175 h 336550"/>
                <a:gd name="connsiteX211" fmla="*/ 117106 w 292270"/>
                <a:gd name="connsiteY211" fmla="*/ 151800 h 336550"/>
                <a:gd name="connsiteX212" fmla="*/ 117106 w 292270"/>
                <a:gd name="connsiteY212" fmla="*/ 133250 h 336550"/>
                <a:gd name="connsiteX213" fmla="*/ 114478 w 292270"/>
                <a:gd name="connsiteY213" fmla="*/ 134575 h 336550"/>
                <a:gd name="connsiteX214" fmla="*/ 113164 w 292270"/>
                <a:gd name="connsiteY214" fmla="*/ 135900 h 336550"/>
                <a:gd name="connsiteX215" fmla="*/ 113164 w 292270"/>
                <a:gd name="connsiteY215" fmla="*/ 134575 h 336550"/>
                <a:gd name="connsiteX216" fmla="*/ 111849 w 292270"/>
                <a:gd name="connsiteY216" fmla="*/ 131925 h 336550"/>
                <a:gd name="connsiteX217" fmla="*/ 111849 w 292270"/>
                <a:gd name="connsiteY217" fmla="*/ 130600 h 336550"/>
                <a:gd name="connsiteX218" fmla="*/ 118420 w 292270"/>
                <a:gd name="connsiteY218" fmla="*/ 127950 h 336550"/>
                <a:gd name="connsiteX219" fmla="*/ 122363 w 292270"/>
                <a:gd name="connsiteY219" fmla="*/ 127950 h 336550"/>
                <a:gd name="connsiteX220" fmla="*/ 122363 w 292270"/>
                <a:gd name="connsiteY220" fmla="*/ 155775 h 336550"/>
                <a:gd name="connsiteX221" fmla="*/ 122363 w 292270"/>
                <a:gd name="connsiteY221" fmla="*/ 157100 h 336550"/>
                <a:gd name="connsiteX222" fmla="*/ 121049 w 292270"/>
                <a:gd name="connsiteY222" fmla="*/ 157100 h 336550"/>
                <a:gd name="connsiteX223" fmla="*/ 135504 w 292270"/>
                <a:gd name="connsiteY223" fmla="*/ 162400 h 336550"/>
                <a:gd name="connsiteX224" fmla="*/ 161787 w 292270"/>
                <a:gd name="connsiteY224" fmla="*/ 159750 h 336550"/>
                <a:gd name="connsiteX225" fmla="*/ 181500 w 292270"/>
                <a:gd name="connsiteY225" fmla="*/ 191550 h 336550"/>
                <a:gd name="connsiteX226" fmla="*/ 181500 w 292270"/>
                <a:gd name="connsiteY226" fmla="*/ 183600 h 336550"/>
                <a:gd name="connsiteX227" fmla="*/ 178872 w 292270"/>
                <a:gd name="connsiteY227" fmla="*/ 186250 h 336550"/>
                <a:gd name="connsiteX228" fmla="*/ 177557 w 292270"/>
                <a:gd name="connsiteY228" fmla="*/ 186250 h 336550"/>
                <a:gd name="connsiteX229" fmla="*/ 176243 w 292270"/>
                <a:gd name="connsiteY229" fmla="*/ 184925 h 336550"/>
                <a:gd name="connsiteX230" fmla="*/ 176243 w 292270"/>
                <a:gd name="connsiteY230" fmla="*/ 182275 h 336550"/>
                <a:gd name="connsiteX231" fmla="*/ 176243 w 292270"/>
                <a:gd name="connsiteY231" fmla="*/ 180950 h 336550"/>
                <a:gd name="connsiteX232" fmla="*/ 182814 w 292270"/>
                <a:gd name="connsiteY232" fmla="*/ 178300 h 336550"/>
                <a:gd name="connsiteX233" fmla="*/ 186756 w 292270"/>
                <a:gd name="connsiteY233" fmla="*/ 178300 h 336550"/>
                <a:gd name="connsiteX234" fmla="*/ 186756 w 292270"/>
                <a:gd name="connsiteY234" fmla="*/ 194200 h 336550"/>
                <a:gd name="connsiteX235" fmla="*/ 199898 w 292270"/>
                <a:gd name="connsiteY235" fmla="*/ 186250 h 336550"/>
                <a:gd name="connsiteX236" fmla="*/ 198584 w 292270"/>
                <a:gd name="connsiteY236" fmla="*/ 186250 h 336550"/>
                <a:gd name="connsiteX237" fmla="*/ 198584 w 292270"/>
                <a:gd name="connsiteY237" fmla="*/ 184925 h 336550"/>
                <a:gd name="connsiteX238" fmla="*/ 197270 w 292270"/>
                <a:gd name="connsiteY238" fmla="*/ 182275 h 336550"/>
                <a:gd name="connsiteX239" fmla="*/ 198584 w 292270"/>
                <a:gd name="connsiteY239" fmla="*/ 180950 h 336550"/>
                <a:gd name="connsiteX240" fmla="*/ 199898 w 292270"/>
                <a:gd name="connsiteY240" fmla="*/ 180950 h 336550"/>
                <a:gd name="connsiteX241" fmla="*/ 199898 w 292270"/>
                <a:gd name="connsiteY241" fmla="*/ 166375 h 336550"/>
                <a:gd name="connsiteX242" fmla="*/ 234066 w 292270"/>
                <a:gd name="connsiteY242" fmla="*/ 161075 h 336550"/>
                <a:gd name="connsiteX243" fmla="*/ 241951 w 292270"/>
                <a:gd name="connsiteY243" fmla="*/ 146500 h 336550"/>
                <a:gd name="connsiteX244" fmla="*/ 245894 w 292270"/>
                <a:gd name="connsiteY244" fmla="*/ 143850 h 336550"/>
                <a:gd name="connsiteX245" fmla="*/ 245894 w 292270"/>
                <a:gd name="connsiteY245" fmla="*/ 133250 h 336550"/>
                <a:gd name="connsiteX246" fmla="*/ 241951 w 292270"/>
                <a:gd name="connsiteY246" fmla="*/ 134575 h 336550"/>
                <a:gd name="connsiteX247" fmla="*/ 241951 w 292270"/>
                <a:gd name="connsiteY247" fmla="*/ 135900 h 336550"/>
                <a:gd name="connsiteX248" fmla="*/ 240637 w 292270"/>
                <a:gd name="connsiteY248" fmla="*/ 134575 h 336550"/>
                <a:gd name="connsiteX249" fmla="*/ 240637 w 292270"/>
                <a:gd name="connsiteY249" fmla="*/ 131925 h 336550"/>
                <a:gd name="connsiteX250" fmla="*/ 240637 w 292270"/>
                <a:gd name="connsiteY250" fmla="*/ 130600 h 336550"/>
                <a:gd name="connsiteX251" fmla="*/ 247208 w 292270"/>
                <a:gd name="connsiteY251" fmla="*/ 127950 h 336550"/>
                <a:gd name="connsiteX252" fmla="*/ 249836 w 292270"/>
                <a:gd name="connsiteY252" fmla="*/ 127950 h 336550"/>
                <a:gd name="connsiteX253" fmla="*/ 251151 w 292270"/>
                <a:gd name="connsiteY253" fmla="*/ 127950 h 336550"/>
                <a:gd name="connsiteX254" fmla="*/ 251151 w 292270"/>
                <a:gd name="connsiteY254" fmla="*/ 143850 h 336550"/>
                <a:gd name="connsiteX255" fmla="*/ 252465 w 292270"/>
                <a:gd name="connsiteY255" fmla="*/ 143850 h 336550"/>
                <a:gd name="connsiteX256" fmla="*/ 257721 w 292270"/>
                <a:gd name="connsiteY256" fmla="*/ 94825 h 336550"/>
                <a:gd name="connsiteX257" fmla="*/ 247208 w 292270"/>
                <a:gd name="connsiteY257" fmla="*/ 106750 h 336550"/>
                <a:gd name="connsiteX258" fmla="*/ 238009 w 292270"/>
                <a:gd name="connsiteY258" fmla="*/ 92175 h 336550"/>
                <a:gd name="connsiteX259" fmla="*/ 248522 w 292270"/>
                <a:gd name="connsiteY259" fmla="*/ 76275 h 336550"/>
                <a:gd name="connsiteX260" fmla="*/ 249836 w 292270"/>
                <a:gd name="connsiteY260" fmla="*/ 76275 h 336550"/>
                <a:gd name="connsiteX261" fmla="*/ 230124 w 292270"/>
                <a:gd name="connsiteY261" fmla="*/ 52425 h 336550"/>
                <a:gd name="connsiteX262" fmla="*/ 230124 w 292270"/>
                <a:gd name="connsiteY262" fmla="*/ 55075 h 336550"/>
                <a:gd name="connsiteX263" fmla="*/ 228810 w 292270"/>
                <a:gd name="connsiteY263" fmla="*/ 55075 h 336550"/>
                <a:gd name="connsiteX264" fmla="*/ 224867 w 292270"/>
                <a:gd name="connsiteY264" fmla="*/ 55075 h 336550"/>
                <a:gd name="connsiteX265" fmla="*/ 224867 w 292270"/>
                <a:gd name="connsiteY265" fmla="*/ 48450 h 336550"/>
                <a:gd name="connsiteX266" fmla="*/ 215668 w 292270"/>
                <a:gd name="connsiteY266" fmla="*/ 43150 h 336550"/>
                <a:gd name="connsiteX267" fmla="*/ 205155 w 292270"/>
                <a:gd name="connsiteY267" fmla="*/ 56400 h 336550"/>
                <a:gd name="connsiteX268" fmla="*/ 194641 w 292270"/>
                <a:gd name="connsiteY268" fmla="*/ 40500 h 336550"/>
                <a:gd name="connsiteX269" fmla="*/ 195956 w 292270"/>
                <a:gd name="connsiteY269" fmla="*/ 33875 h 336550"/>
                <a:gd name="connsiteX270" fmla="*/ 186756 w 292270"/>
                <a:gd name="connsiteY270" fmla="*/ 31225 h 336550"/>
                <a:gd name="connsiteX271" fmla="*/ 186756 w 292270"/>
                <a:gd name="connsiteY271" fmla="*/ 55075 h 336550"/>
                <a:gd name="connsiteX272" fmla="*/ 182814 w 292270"/>
                <a:gd name="connsiteY272" fmla="*/ 55075 h 336550"/>
                <a:gd name="connsiteX273" fmla="*/ 181500 w 292270"/>
                <a:gd name="connsiteY273" fmla="*/ 55075 h 336550"/>
                <a:gd name="connsiteX274" fmla="*/ 181500 w 292270"/>
                <a:gd name="connsiteY274" fmla="*/ 32550 h 336550"/>
                <a:gd name="connsiteX275" fmla="*/ 178872 w 292270"/>
                <a:gd name="connsiteY275" fmla="*/ 33875 h 336550"/>
                <a:gd name="connsiteX276" fmla="*/ 177557 w 292270"/>
                <a:gd name="connsiteY276" fmla="*/ 33875 h 336550"/>
                <a:gd name="connsiteX277" fmla="*/ 176243 w 292270"/>
                <a:gd name="connsiteY277" fmla="*/ 33875 h 336550"/>
                <a:gd name="connsiteX278" fmla="*/ 176243 w 292270"/>
                <a:gd name="connsiteY278" fmla="*/ 31225 h 336550"/>
                <a:gd name="connsiteX279" fmla="*/ 176243 w 292270"/>
                <a:gd name="connsiteY279" fmla="*/ 29900 h 336550"/>
                <a:gd name="connsiteX280" fmla="*/ 177557 w 292270"/>
                <a:gd name="connsiteY280" fmla="*/ 29900 h 336550"/>
                <a:gd name="connsiteX281" fmla="*/ 168358 w 292270"/>
                <a:gd name="connsiteY281" fmla="*/ 28575 h 336550"/>
                <a:gd name="connsiteX282" fmla="*/ 172301 w 292270"/>
                <a:gd name="connsiteY282" fmla="*/ 40500 h 336550"/>
                <a:gd name="connsiteX283" fmla="*/ 161787 w 292270"/>
                <a:gd name="connsiteY283" fmla="*/ 56400 h 336550"/>
                <a:gd name="connsiteX284" fmla="*/ 151274 w 292270"/>
                <a:gd name="connsiteY284" fmla="*/ 40500 h 336550"/>
                <a:gd name="connsiteX285" fmla="*/ 156531 w 292270"/>
                <a:gd name="connsiteY285" fmla="*/ 28575 h 336550"/>
                <a:gd name="connsiteX286" fmla="*/ 144703 w 292270"/>
                <a:gd name="connsiteY286" fmla="*/ 28575 h 336550"/>
                <a:gd name="connsiteX287" fmla="*/ 164533 w 292270"/>
                <a:gd name="connsiteY287" fmla="*/ 0 h 336550"/>
                <a:gd name="connsiteX288" fmla="*/ 266895 w 292270"/>
                <a:gd name="connsiteY288" fmla="*/ 48642 h 336550"/>
                <a:gd name="connsiteX289" fmla="*/ 291829 w 292270"/>
                <a:gd name="connsiteY289" fmla="*/ 130150 h 336550"/>
                <a:gd name="connsiteX290" fmla="*/ 269520 w 292270"/>
                <a:gd name="connsiteY290" fmla="*/ 206400 h 336550"/>
                <a:gd name="connsiteX291" fmla="*/ 257709 w 292270"/>
                <a:gd name="connsiteY291" fmla="*/ 324718 h 336550"/>
                <a:gd name="connsiteX292" fmla="*/ 256396 w 292270"/>
                <a:gd name="connsiteY292" fmla="*/ 332606 h 336550"/>
                <a:gd name="connsiteX293" fmla="*/ 249835 w 292270"/>
                <a:gd name="connsiteY293" fmla="*/ 336550 h 336550"/>
                <a:gd name="connsiteX294" fmla="*/ 105478 w 292270"/>
                <a:gd name="connsiteY294" fmla="*/ 336550 h 336550"/>
                <a:gd name="connsiteX295" fmla="*/ 97604 w 292270"/>
                <a:gd name="connsiteY295" fmla="*/ 331292 h 336550"/>
                <a:gd name="connsiteX296" fmla="*/ 96292 w 292270"/>
                <a:gd name="connsiteY296" fmla="*/ 315516 h 336550"/>
                <a:gd name="connsiteX297" fmla="*/ 96292 w 292270"/>
                <a:gd name="connsiteY297" fmla="*/ 312887 h 336550"/>
                <a:gd name="connsiteX298" fmla="*/ 71357 w 292270"/>
                <a:gd name="connsiteY298" fmla="*/ 294481 h 336550"/>
                <a:gd name="connsiteX299" fmla="*/ 31987 w 292270"/>
                <a:gd name="connsiteY299" fmla="*/ 278706 h 336550"/>
                <a:gd name="connsiteX300" fmla="*/ 25426 w 292270"/>
                <a:gd name="connsiteY300" fmla="*/ 236637 h 336550"/>
                <a:gd name="connsiteX301" fmla="*/ 21489 w 292270"/>
                <a:gd name="connsiteY301" fmla="*/ 209029 h 336550"/>
                <a:gd name="connsiteX302" fmla="*/ 16239 w 292270"/>
                <a:gd name="connsiteY302" fmla="*/ 205085 h 336550"/>
                <a:gd name="connsiteX303" fmla="*/ 491 w 292270"/>
                <a:gd name="connsiteY303" fmla="*/ 191939 h 336550"/>
                <a:gd name="connsiteX304" fmla="*/ 4428 w 292270"/>
                <a:gd name="connsiteY304" fmla="*/ 177478 h 336550"/>
                <a:gd name="connsiteX305" fmla="*/ 24113 w 292270"/>
                <a:gd name="connsiteY305" fmla="*/ 126206 h 336550"/>
                <a:gd name="connsiteX306" fmla="*/ 29363 w 292270"/>
                <a:gd name="connsiteY306" fmla="*/ 97284 h 336550"/>
                <a:gd name="connsiteX307" fmla="*/ 81856 w 292270"/>
                <a:gd name="connsiteY307" fmla="*/ 26293 h 336550"/>
                <a:gd name="connsiteX308" fmla="*/ 164533 w 292270"/>
                <a:gd name="connsiteY308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</a:cxnLst>
              <a:rect l="l" t="t" r="r" b="b"/>
              <a:pathLst>
                <a:path w="292270" h="336550">
                  <a:moveTo>
                    <a:pt x="184010" y="131763"/>
                  </a:moveTo>
                  <a:cubicBezTo>
                    <a:pt x="179928" y="131763"/>
                    <a:pt x="178567" y="135573"/>
                    <a:pt x="178567" y="141923"/>
                  </a:cubicBezTo>
                  <a:cubicBezTo>
                    <a:pt x="178567" y="147003"/>
                    <a:pt x="179928" y="150813"/>
                    <a:pt x="184010" y="150813"/>
                  </a:cubicBezTo>
                  <a:cubicBezTo>
                    <a:pt x="188092" y="150813"/>
                    <a:pt x="188092" y="144463"/>
                    <a:pt x="188092" y="141923"/>
                  </a:cubicBezTo>
                  <a:cubicBezTo>
                    <a:pt x="188092" y="138113"/>
                    <a:pt x="188092" y="131763"/>
                    <a:pt x="184010" y="131763"/>
                  </a:cubicBezTo>
                  <a:close/>
                  <a:moveTo>
                    <a:pt x="141147" y="131763"/>
                  </a:moveTo>
                  <a:cubicBezTo>
                    <a:pt x="138425" y="131763"/>
                    <a:pt x="135704" y="135573"/>
                    <a:pt x="135704" y="141923"/>
                  </a:cubicBezTo>
                  <a:cubicBezTo>
                    <a:pt x="135704" y="147003"/>
                    <a:pt x="138425" y="150813"/>
                    <a:pt x="141147" y="150813"/>
                  </a:cubicBezTo>
                  <a:cubicBezTo>
                    <a:pt x="145229" y="150813"/>
                    <a:pt x="145229" y="144463"/>
                    <a:pt x="145229" y="141923"/>
                  </a:cubicBezTo>
                  <a:cubicBezTo>
                    <a:pt x="145229" y="138113"/>
                    <a:pt x="145229" y="131763"/>
                    <a:pt x="141147" y="131763"/>
                  </a:cubicBezTo>
                  <a:close/>
                  <a:moveTo>
                    <a:pt x="96811" y="131763"/>
                  </a:moveTo>
                  <a:cubicBezTo>
                    <a:pt x="95488" y="131763"/>
                    <a:pt x="94165" y="132822"/>
                    <a:pt x="92842" y="134938"/>
                  </a:cubicBezTo>
                  <a:cubicBezTo>
                    <a:pt x="95488" y="134938"/>
                    <a:pt x="98134" y="134938"/>
                    <a:pt x="100780" y="134938"/>
                  </a:cubicBezTo>
                  <a:cubicBezTo>
                    <a:pt x="100780" y="132822"/>
                    <a:pt x="99457" y="131763"/>
                    <a:pt x="96811" y="131763"/>
                  </a:cubicBezTo>
                  <a:close/>
                  <a:moveTo>
                    <a:pt x="225310" y="127000"/>
                  </a:moveTo>
                  <a:cubicBezTo>
                    <a:pt x="226721" y="127000"/>
                    <a:pt x="226721" y="127000"/>
                    <a:pt x="226721" y="127000"/>
                  </a:cubicBezTo>
                  <a:cubicBezTo>
                    <a:pt x="226721" y="127000"/>
                    <a:pt x="226721" y="127000"/>
                    <a:pt x="229543" y="127000"/>
                  </a:cubicBezTo>
                  <a:cubicBezTo>
                    <a:pt x="230954" y="127000"/>
                    <a:pt x="230954" y="127000"/>
                    <a:pt x="230954" y="127000"/>
                  </a:cubicBezTo>
                  <a:cubicBezTo>
                    <a:pt x="230954" y="127000"/>
                    <a:pt x="230954" y="127000"/>
                    <a:pt x="230954" y="155792"/>
                  </a:cubicBezTo>
                  <a:cubicBezTo>
                    <a:pt x="230954" y="155792"/>
                    <a:pt x="230954" y="157163"/>
                    <a:pt x="229543" y="157163"/>
                  </a:cubicBezTo>
                  <a:cubicBezTo>
                    <a:pt x="229543" y="157163"/>
                    <a:pt x="229543" y="157163"/>
                    <a:pt x="225310" y="157163"/>
                  </a:cubicBezTo>
                  <a:cubicBezTo>
                    <a:pt x="225310" y="157163"/>
                    <a:pt x="225310" y="155792"/>
                    <a:pt x="225310" y="155792"/>
                  </a:cubicBezTo>
                  <a:cubicBezTo>
                    <a:pt x="225310" y="155792"/>
                    <a:pt x="225310" y="155792"/>
                    <a:pt x="225310" y="132484"/>
                  </a:cubicBezTo>
                  <a:cubicBezTo>
                    <a:pt x="225310" y="132484"/>
                    <a:pt x="225310" y="132484"/>
                    <a:pt x="221076" y="133855"/>
                  </a:cubicBezTo>
                  <a:cubicBezTo>
                    <a:pt x="221076" y="135227"/>
                    <a:pt x="221076" y="135227"/>
                    <a:pt x="221076" y="135227"/>
                  </a:cubicBezTo>
                  <a:cubicBezTo>
                    <a:pt x="219665" y="133855"/>
                    <a:pt x="219665" y="133855"/>
                    <a:pt x="219665" y="133855"/>
                  </a:cubicBezTo>
                  <a:cubicBezTo>
                    <a:pt x="219665" y="133855"/>
                    <a:pt x="219665" y="133855"/>
                    <a:pt x="219665" y="131113"/>
                  </a:cubicBezTo>
                  <a:cubicBezTo>
                    <a:pt x="218254" y="131113"/>
                    <a:pt x="219665" y="129742"/>
                    <a:pt x="219665" y="129742"/>
                  </a:cubicBezTo>
                  <a:cubicBezTo>
                    <a:pt x="219665" y="129742"/>
                    <a:pt x="219665" y="129742"/>
                    <a:pt x="225310" y="127000"/>
                  </a:cubicBezTo>
                  <a:close/>
                  <a:moveTo>
                    <a:pt x="203791" y="127000"/>
                  </a:moveTo>
                  <a:cubicBezTo>
                    <a:pt x="203791" y="127000"/>
                    <a:pt x="203791" y="127000"/>
                    <a:pt x="207495" y="127000"/>
                  </a:cubicBezTo>
                  <a:cubicBezTo>
                    <a:pt x="207495" y="127000"/>
                    <a:pt x="208730" y="127000"/>
                    <a:pt x="208730" y="127000"/>
                  </a:cubicBezTo>
                  <a:cubicBezTo>
                    <a:pt x="208730" y="127000"/>
                    <a:pt x="208730" y="127000"/>
                    <a:pt x="208730" y="155792"/>
                  </a:cubicBezTo>
                  <a:cubicBezTo>
                    <a:pt x="208730" y="155792"/>
                    <a:pt x="207495" y="157163"/>
                    <a:pt x="207495" y="157163"/>
                  </a:cubicBezTo>
                  <a:cubicBezTo>
                    <a:pt x="207495" y="157163"/>
                    <a:pt x="207495" y="157163"/>
                    <a:pt x="203791" y="157163"/>
                  </a:cubicBezTo>
                  <a:cubicBezTo>
                    <a:pt x="203791" y="157163"/>
                    <a:pt x="202556" y="155792"/>
                    <a:pt x="202556" y="155792"/>
                  </a:cubicBezTo>
                  <a:cubicBezTo>
                    <a:pt x="202556" y="155792"/>
                    <a:pt x="202556" y="155792"/>
                    <a:pt x="202556" y="132484"/>
                  </a:cubicBezTo>
                  <a:cubicBezTo>
                    <a:pt x="202556" y="132484"/>
                    <a:pt x="202556" y="132484"/>
                    <a:pt x="200086" y="133855"/>
                  </a:cubicBezTo>
                  <a:cubicBezTo>
                    <a:pt x="200086" y="135227"/>
                    <a:pt x="198852" y="135227"/>
                    <a:pt x="198852" y="135227"/>
                  </a:cubicBezTo>
                  <a:cubicBezTo>
                    <a:pt x="198852" y="133855"/>
                    <a:pt x="198852" y="133855"/>
                    <a:pt x="198852" y="133855"/>
                  </a:cubicBezTo>
                  <a:cubicBezTo>
                    <a:pt x="198852" y="133855"/>
                    <a:pt x="198852" y="133855"/>
                    <a:pt x="197617" y="131113"/>
                  </a:cubicBezTo>
                  <a:cubicBezTo>
                    <a:pt x="197617" y="131113"/>
                    <a:pt x="197617" y="129742"/>
                    <a:pt x="198852" y="129742"/>
                  </a:cubicBezTo>
                  <a:cubicBezTo>
                    <a:pt x="198852" y="129742"/>
                    <a:pt x="198852" y="129742"/>
                    <a:pt x="203791" y="127000"/>
                  </a:cubicBezTo>
                  <a:close/>
                  <a:moveTo>
                    <a:pt x="183964" y="127000"/>
                  </a:moveTo>
                  <a:cubicBezTo>
                    <a:pt x="189044" y="127000"/>
                    <a:pt x="192854" y="132246"/>
                    <a:pt x="192854" y="141426"/>
                  </a:cubicBezTo>
                  <a:cubicBezTo>
                    <a:pt x="192854" y="151918"/>
                    <a:pt x="189044" y="157163"/>
                    <a:pt x="182694" y="157163"/>
                  </a:cubicBezTo>
                  <a:cubicBezTo>
                    <a:pt x="177614" y="157163"/>
                    <a:pt x="173804" y="151918"/>
                    <a:pt x="173804" y="142737"/>
                  </a:cubicBezTo>
                  <a:cubicBezTo>
                    <a:pt x="173804" y="133557"/>
                    <a:pt x="177614" y="127000"/>
                    <a:pt x="183964" y="127000"/>
                  </a:cubicBezTo>
                  <a:close/>
                  <a:moveTo>
                    <a:pt x="161699" y="127000"/>
                  </a:moveTo>
                  <a:cubicBezTo>
                    <a:pt x="161699" y="127000"/>
                    <a:pt x="161699" y="127000"/>
                    <a:pt x="164478" y="127000"/>
                  </a:cubicBezTo>
                  <a:cubicBezTo>
                    <a:pt x="165867" y="127000"/>
                    <a:pt x="165867" y="127000"/>
                    <a:pt x="165867" y="127000"/>
                  </a:cubicBezTo>
                  <a:cubicBezTo>
                    <a:pt x="165867" y="127000"/>
                    <a:pt x="165867" y="127000"/>
                    <a:pt x="165867" y="155792"/>
                  </a:cubicBezTo>
                  <a:cubicBezTo>
                    <a:pt x="165867" y="155792"/>
                    <a:pt x="165867" y="157163"/>
                    <a:pt x="164478" y="157163"/>
                  </a:cubicBezTo>
                  <a:cubicBezTo>
                    <a:pt x="164478" y="157163"/>
                    <a:pt x="164478" y="157163"/>
                    <a:pt x="161699" y="157163"/>
                  </a:cubicBezTo>
                  <a:cubicBezTo>
                    <a:pt x="160310" y="157163"/>
                    <a:pt x="160310" y="155792"/>
                    <a:pt x="160310" y="155792"/>
                  </a:cubicBezTo>
                  <a:cubicBezTo>
                    <a:pt x="160310" y="155792"/>
                    <a:pt x="160310" y="155792"/>
                    <a:pt x="160310" y="132484"/>
                  </a:cubicBezTo>
                  <a:cubicBezTo>
                    <a:pt x="160310" y="132484"/>
                    <a:pt x="160310" y="132484"/>
                    <a:pt x="156143" y="133855"/>
                  </a:cubicBezTo>
                  <a:cubicBezTo>
                    <a:pt x="156143" y="135227"/>
                    <a:pt x="156143" y="135227"/>
                    <a:pt x="156143" y="135227"/>
                  </a:cubicBezTo>
                  <a:cubicBezTo>
                    <a:pt x="154754" y="133855"/>
                    <a:pt x="154754" y="133855"/>
                    <a:pt x="154754" y="133855"/>
                  </a:cubicBezTo>
                  <a:cubicBezTo>
                    <a:pt x="154754" y="133855"/>
                    <a:pt x="154754" y="133855"/>
                    <a:pt x="154754" y="131113"/>
                  </a:cubicBezTo>
                  <a:cubicBezTo>
                    <a:pt x="154754" y="131113"/>
                    <a:pt x="154754" y="129742"/>
                    <a:pt x="154754" y="129742"/>
                  </a:cubicBezTo>
                  <a:cubicBezTo>
                    <a:pt x="154754" y="129742"/>
                    <a:pt x="154754" y="129742"/>
                    <a:pt x="161699" y="127000"/>
                  </a:cubicBezTo>
                  <a:close/>
                  <a:moveTo>
                    <a:pt x="141261" y="127000"/>
                  </a:moveTo>
                  <a:cubicBezTo>
                    <a:pt x="147710" y="127000"/>
                    <a:pt x="151580" y="132246"/>
                    <a:pt x="151580" y="141426"/>
                  </a:cubicBezTo>
                  <a:cubicBezTo>
                    <a:pt x="151580" y="151918"/>
                    <a:pt x="147710" y="157163"/>
                    <a:pt x="141261" y="157163"/>
                  </a:cubicBezTo>
                  <a:cubicBezTo>
                    <a:pt x="134811" y="157163"/>
                    <a:pt x="130942" y="151918"/>
                    <a:pt x="130942" y="142737"/>
                  </a:cubicBezTo>
                  <a:cubicBezTo>
                    <a:pt x="130942" y="133557"/>
                    <a:pt x="134811" y="127000"/>
                    <a:pt x="141261" y="127000"/>
                  </a:cubicBezTo>
                  <a:close/>
                  <a:moveTo>
                    <a:pt x="247736" y="80963"/>
                  </a:moveTo>
                  <a:cubicBezTo>
                    <a:pt x="245015" y="80963"/>
                    <a:pt x="243654" y="85091"/>
                    <a:pt x="243654" y="91970"/>
                  </a:cubicBezTo>
                  <a:cubicBezTo>
                    <a:pt x="243654" y="97474"/>
                    <a:pt x="245015" y="101601"/>
                    <a:pt x="247736" y="101601"/>
                  </a:cubicBezTo>
                  <a:cubicBezTo>
                    <a:pt x="251818" y="101601"/>
                    <a:pt x="253179" y="94722"/>
                    <a:pt x="253179" y="90594"/>
                  </a:cubicBezTo>
                  <a:cubicBezTo>
                    <a:pt x="253179" y="87843"/>
                    <a:pt x="251818" y="80963"/>
                    <a:pt x="247736" y="80963"/>
                  </a:cubicBezTo>
                  <a:close/>
                  <a:moveTo>
                    <a:pt x="205328" y="80963"/>
                  </a:moveTo>
                  <a:cubicBezTo>
                    <a:pt x="203060" y="80963"/>
                    <a:pt x="200792" y="85091"/>
                    <a:pt x="200792" y="91970"/>
                  </a:cubicBezTo>
                  <a:cubicBezTo>
                    <a:pt x="200792" y="97474"/>
                    <a:pt x="203060" y="101601"/>
                    <a:pt x="205328" y="101601"/>
                  </a:cubicBezTo>
                  <a:cubicBezTo>
                    <a:pt x="208730" y="101601"/>
                    <a:pt x="208730" y="94722"/>
                    <a:pt x="208730" y="90594"/>
                  </a:cubicBezTo>
                  <a:cubicBezTo>
                    <a:pt x="208730" y="87843"/>
                    <a:pt x="208730" y="80963"/>
                    <a:pt x="205328" y="80963"/>
                  </a:cubicBezTo>
                  <a:close/>
                  <a:moveTo>
                    <a:pt x="184010" y="80963"/>
                  </a:moveTo>
                  <a:cubicBezTo>
                    <a:pt x="179928" y="80963"/>
                    <a:pt x="178567" y="85091"/>
                    <a:pt x="178567" y="91970"/>
                  </a:cubicBezTo>
                  <a:cubicBezTo>
                    <a:pt x="178567" y="97474"/>
                    <a:pt x="179928" y="101601"/>
                    <a:pt x="184010" y="101601"/>
                  </a:cubicBezTo>
                  <a:cubicBezTo>
                    <a:pt x="188092" y="101601"/>
                    <a:pt x="188092" y="94722"/>
                    <a:pt x="188092" y="90594"/>
                  </a:cubicBezTo>
                  <a:cubicBezTo>
                    <a:pt x="188092" y="87843"/>
                    <a:pt x="188092" y="80963"/>
                    <a:pt x="184010" y="80963"/>
                  </a:cubicBezTo>
                  <a:close/>
                  <a:moveTo>
                    <a:pt x="162011" y="80963"/>
                  </a:moveTo>
                  <a:cubicBezTo>
                    <a:pt x="159290" y="80963"/>
                    <a:pt x="157929" y="85091"/>
                    <a:pt x="157929" y="91970"/>
                  </a:cubicBezTo>
                  <a:cubicBezTo>
                    <a:pt x="157929" y="97474"/>
                    <a:pt x="159290" y="101601"/>
                    <a:pt x="162011" y="101601"/>
                  </a:cubicBezTo>
                  <a:cubicBezTo>
                    <a:pt x="166093" y="101601"/>
                    <a:pt x="167454" y="94722"/>
                    <a:pt x="167454" y="90594"/>
                  </a:cubicBezTo>
                  <a:cubicBezTo>
                    <a:pt x="167454" y="87843"/>
                    <a:pt x="166093" y="80963"/>
                    <a:pt x="162011" y="80963"/>
                  </a:cubicBezTo>
                  <a:close/>
                  <a:moveTo>
                    <a:pt x="76173" y="80963"/>
                  </a:moveTo>
                  <a:cubicBezTo>
                    <a:pt x="73527" y="80963"/>
                    <a:pt x="72204" y="85091"/>
                    <a:pt x="72204" y="91970"/>
                  </a:cubicBezTo>
                  <a:cubicBezTo>
                    <a:pt x="72204" y="97474"/>
                    <a:pt x="73527" y="101601"/>
                    <a:pt x="76173" y="101601"/>
                  </a:cubicBezTo>
                  <a:cubicBezTo>
                    <a:pt x="80142" y="101601"/>
                    <a:pt x="80142" y="94722"/>
                    <a:pt x="80142" y="90594"/>
                  </a:cubicBezTo>
                  <a:cubicBezTo>
                    <a:pt x="80142" y="87843"/>
                    <a:pt x="80142" y="80963"/>
                    <a:pt x="76173" y="80963"/>
                  </a:cubicBezTo>
                  <a:close/>
                  <a:moveTo>
                    <a:pt x="225310" y="76200"/>
                  </a:moveTo>
                  <a:cubicBezTo>
                    <a:pt x="226721" y="76200"/>
                    <a:pt x="226721" y="76200"/>
                    <a:pt x="226721" y="76200"/>
                  </a:cubicBezTo>
                  <a:cubicBezTo>
                    <a:pt x="226721" y="76200"/>
                    <a:pt x="226721" y="76200"/>
                    <a:pt x="229543" y="76200"/>
                  </a:cubicBezTo>
                  <a:cubicBezTo>
                    <a:pt x="230954" y="76200"/>
                    <a:pt x="230954" y="77511"/>
                    <a:pt x="230954" y="77511"/>
                  </a:cubicBezTo>
                  <a:cubicBezTo>
                    <a:pt x="230954" y="77511"/>
                    <a:pt x="230954" y="77511"/>
                    <a:pt x="230954" y="105052"/>
                  </a:cubicBezTo>
                  <a:cubicBezTo>
                    <a:pt x="230954" y="105052"/>
                    <a:pt x="230954" y="106363"/>
                    <a:pt x="229543" y="106363"/>
                  </a:cubicBezTo>
                  <a:cubicBezTo>
                    <a:pt x="229543" y="106363"/>
                    <a:pt x="229543" y="106363"/>
                    <a:pt x="225310" y="106363"/>
                  </a:cubicBezTo>
                  <a:cubicBezTo>
                    <a:pt x="225310" y="106363"/>
                    <a:pt x="225310" y="105052"/>
                    <a:pt x="225310" y="105052"/>
                  </a:cubicBezTo>
                  <a:cubicBezTo>
                    <a:pt x="225310" y="105052"/>
                    <a:pt x="225310" y="105052"/>
                    <a:pt x="225310" y="82757"/>
                  </a:cubicBezTo>
                  <a:cubicBezTo>
                    <a:pt x="225310" y="82757"/>
                    <a:pt x="225310" y="82757"/>
                    <a:pt x="221076" y="84069"/>
                  </a:cubicBezTo>
                  <a:cubicBezTo>
                    <a:pt x="219665" y="84069"/>
                    <a:pt x="219665" y="84069"/>
                    <a:pt x="219665" y="84069"/>
                  </a:cubicBezTo>
                  <a:cubicBezTo>
                    <a:pt x="219665" y="84069"/>
                    <a:pt x="219665" y="84069"/>
                    <a:pt x="219665" y="81446"/>
                  </a:cubicBezTo>
                  <a:cubicBezTo>
                    <a:pt x="218254" y="80134"/>
                    <a:pt x="219665" y="80134"/>
                    <a:pt x="219665" y="80134"/>
                  </a:cubicBezTo>
                  <a:cubicBezTo>
                    <a:pt x="219665" y="80134"/>
                    <a:pt x="219665" y="80134"/>
                    <a:pt x="225310" y="76200"/>
                  </a:cubicBezTo>
                  <a:close/>
                  <a:moveTo>
                    <a:pt x="205555" y="76200"/>
                  </a:moveTo>
                  <a:cubicBezTo>
                    <a:pt x="212500" y="76200"/>
                    <a:pt x="216667" y="81446"/>
                    <a:pt x="216667" y="90626"/>
                  </a:cubicBezTo>
                  <a:cubicBezTo>
                    <a:pt x="216667" y="101118"/>
                    <a:pt x="212500" y="106363"/>
                    <a:pt x="205555" y="106363"/>
                  </a:cubicBezTo>
                  <a:cubicBezTo>
                    <a:pt x="198609" y="106363"/>
                    <a:pt x="194442" y="101118"/>
                    <a:pt x="194442" y="91937"/>
                  </a:cubicBezTo>
                  <a:cubicBezTo>
                    <a:pt x="194442" y="81446"/>
                    <a:pt x="198609" y="76200"/>
                    <a:pt x="205555" y="76200"/>
                  </a:cubicBezTo>
                  <a:close/>
                  <a:moveTo>
                    <a:pt x="183964" y="76200"/>
                  </a:moveTo>
                  <a:cubicBezTo>
                    <a:pt x="189044" y="76200"/>
                    <a:pt x="192854" y="81446"/>
                    <a:pt x="192854" y="90626"/>
                  </a:cubicBezTo>
                  <a:cubicBezTo>
                    <a:pt x="192854" y="101118"/>
                    <a:pt x="189044" y="106363"/>
                    <a:pt x="182694" y="106363"/>
                  </a:cubicBezTo>
                  <a:cubicBezTo>
                    <a:pt x="177614" y="106363"/>
                    <a:pt x="173804" y="101118"/>
                    <a:pt x="173804" y="91937"/>
                  </a:cubicBezTo>
                  <a:cubicBezTo>
                    <a:pt x="173804" y="81446"/>
                    <a:pt x="177614" y="76200"/>
                    <a:pt x="183964" y="76200"/>
                  </a:cubicBezTo>
                  <a:close/>
                  <a:moveTo>
                    <a:pt x="161898" y="76200"/>
                  </a:moveTo>
                  <a:cubicBezTo>
                    <a:pt x="168347" y="76200"/>
                    <a:pt x="172217" y="81446"/>
                    <a:pt x="172217" y="90626"/>
                  </a:cubicBezTo>
                  <a:cubicBezTo>
                    <a:pt x="172217" y="101118"/>
                    <a:pt x="168347" y="106363"/>
                    <a:pt x="161898" y="106363"/>
                  </a:cubicBezTo>
                  <a:cubicBezTo>
                    <a:pt x="155448" y="106363"/>
                    <a:pt x="152869" y="101118"/>
                    <a:pt x="151579" y="91937"/>
                  </a:cubicBezTo>
                  <a:cubicBezTo>
                    <a:pt x="151579" y="81446"/>
                    <a:pt x="156738" y="76200"/>
                    <a:pt x="161898" y="76200"/>
                  </a:cubicBezTo>
                  <a:close/>
                  <a:moveTo>
                    <a:pt x="139584" y="76200"/>
                  </a:moveTo>
                  <a:cubicBezTo>
                    <a:pt x="139584" y="76200"/>
                    <a:pt x="139584" y="76200"/>
                    <a:pt x="140996" y="76200"/>
                  </a:cubicBezTo>
                  <a:cubicBezTo>
                    <a:pt x="140996" y="76200"/>
                    <a:pt x="140996" y="76200"/>
                    <a:pt x="143818" y="76200"/>
                  </a:cubicBezTo>
                  <a:cubicBezTo>
                    <a:pt x="143818" y="76200"/>
                    <a:pt x="145229" y="77511"/>
                    <a:pt x="145229" y="77511"/>
                  </a:cubicBezTo>
                  <a:cubicBezTo>
                    <a:pt x="145229" y="77511"/>
                    <a:pt x="145229" y="77511"/>
                    <a:pt x="145229" y="105052"/>
                  </a:cubicBezTo>
                  <a:cubicBezTo>
                    <a:pt x="145229" y="105052"/>
                    <a:pt x="143818" y="106363"/>
                    <a:pt x="143818" y="106363"/>
                  </a:cubicBezTo>
                  <a:cubicBezTo>
                    <a:pt x="143818" y="106363"/>
                    <a:pt x="143818" y="106363"/>
                    <a:pt x="139584" y="106363"/>
                  </a:cubicBezTo>
                  <a:cubicBezTo>
                    <a:pt x="139584" y="106363"/>
                    <a:pt x="139584" y="105052"/>
                    <a:pt x="139584" y="105052"/>
                  </a:cubicBezTo>
                  <a:cubicBezTo>
                    <a:pt x="139584" y="105052"/>
                    <a:pt x="139584" y="105052"/>
                    <a:pt x="139584" y="82757"/>
                  </a:cubicBezTo>
                  <a:cubicBezTo>
                    <a:pt x="139584" y="82757"/>
                    <a:pt x="139584" y="82757"/>
                    <a:pt x="135351" y="84069"/>
                  </a:cubicBezTo>
                  <a:cubicBezTo>
                    <a:pt x="135351" y="84069"/>
                    <a:pt x="135351" y="84069"/>
                    <a:pt x="133940" y="84069"/>
                  </a:cubicBezTo>
                  <a:lnTo>
                    <a:pt x="132529" y="81446"/>
                  </a:lnTo>
                  <a:cubicBezTo>
                    <a:pt x="132529" y="80134"/>
                    <a:pt x="132529" y="80134"/>
                    <a:pt x="133940" y="80134"/>
                  </a:cubicBezTo>
                  <a:cubicBezTo>
                    <a:pt x="133940" y="80134"/>
                    <a:pt x="133940" y="80134"/>
                    <a:pt x="139584" y="76200"/>
                  </a:cubicBezTo>
                  <a:close/>
                  <a:moveTo>
                    <a:pt x="118837" y="76200"/>
                  </a:moveTo>
                  <a:cubicBezTo>
                    <a:pt x="118837" y="76200"/>
                    <a:pt x="118837" y="76200"/>
                    <a:pt x="123005" y="76200"/>
                  </a:cubicBezTo>
                  <a:cubicBezTo>
                    <a:pt x="123005" y="76200"/>
                    <a:pt x="123005" y="77511"/>
                    <a:pt x="123005" y="77511"/>
                  </a:cubicBezTo>
                  <a:cubicBezTo>
                    <a:pt x="123005" y="77511"/>
                    <a:pt x="123005" y="77511"/>
                    <a:pt x="123005" y="105052"/>
                  </a:cubicBezTo>
                  <a:cubicBezTo>
                    <a:pt x="123005" y="105052"/>
                    <a:pt x="123005" y="106363"/>
                    <a:pt x="123005" y="106363"/>
                  </a:cubicBezTo>
                  <a:cubicBezTo>
                    <a:pt x="123005" y="106363"/>
                    <a:pt x="123005" y="106363"/>
                    <a:pt x="118837" y="106363"/>
                  </a:cubicBezTo>
                  <a:cubicBezTo>
                    <a:pt x="118837" y="106363"/>
                    <a:pt x="117448" y="105052"/>
                    <a:pt x="117448" y="105052"/>
                  </a:cubicBezTo>
                  <a:cubicBezTo>
                    <a:pt x="117448" y="105052"/>
                    <a:pt x="117448" y="105052"/>
                    <a:pt x="117448" y="82757"/>
                  </a:cubicBezTo>
                  <a:cubicBezTo>
                    <a:pt x="117448" y="82757"/>
                    <a:pt x="117448" y="82757"/>
                    <a:pt x="114670" y="84069"/>
                  </a:cubicBezTo>
                  <a:cubicBezTo>
                    <a:pt x="113281" y="84069"/>
                    <a:pt x="113281" y="84069"/>
                    <a:pt x="113281" y="84069"/>
                  </a:cubicBezTo>
                  <a:cubicBezTo>
                    <a:pt x="113281" y="84069"/>
                    <a:pt x="113281" y="84069"/>
                    <a:pt x="111892" y="81446"/>
                  </a:cubicBezTo>
                  <a:cubicBezTo>
                    <a:pt x="111892" y="80134"/>
                    <a:pt x="111892" y="80134"/>
                    <a:pt x="111892" y="80134"/>
                  </a:cubicBezTo>
                  <a:cubicBezTo>
                    <a:pt x="111892" y="80134"/>
                    <a:pt x="111892" y="80134"/>
                    <a:pt x="118837" y="76200"/>
                  </a:cubicBezTo>
                  <a:close/>
                  <a:moveTo>
                    <a:pt x="97207" y="76200"/>
                  </a:moveTo>
                  <a:cubicBezTo>
                    <a:pt x="97207" y="76200"/>
                    <a:pt x="97207" y="76200"/>
                    <a:pt x="99588" y="76200"/>
                  </a:cubicBezTo>
                  <a:cubicBezTo>
                    <a:pt x="100779" y="76200"/>
                    <a:pt x="100779" y="77511"/>
                    <a:pt x="100779" y="77511"/>
                  </a:cubicBezTo>
                  <a:cubicBezTo>
                    <a:pt x="100779" y="77511"/>
                    <a:pt x="100779" y="77511"/>
                    <a:pt x="100779" y="105052"/>
                  </a:cubicBezTo>
                  <a:cubicBezTo>
                    <a:pt x="100779" y="105052"/>
                    <a:pt x="100779" y="106363"/>
                    <a:pt x="99588" y="106363"/>
                  </a:cubicBezTo>
                  <a:cubicBezTo>
                    <a:pt x="99588" y="106363"/>
                    <a:pt x="99588" y="106363"/>
                    <a:pt x="97207" y="106363"/>
                  </a:cubicBezTo>
                  <a:cubicBezTo>
                    <a:pt x="96016" y="106363"/>
                    <a:pt x="96016" y="105052"/>
                    <a:pt x="96016" y="105052"/>
                  </a:cubicBezTo>
                  <a:cubicBezTo>
                    <a:pt x="96016" y="105052"/>
                    <a:pt x="96016" y="105052"/>
                    <a:pt x="96016" y="82757"/>
                  </a:cubicBezTo>
                  <a:cubicBezTo>
                    <a:pt x="96016" y="82757"/>
                    <a:pt x="96016" y="82757"/>
                    <a:pt x="92444" y="84069"/>
                  </a:cubicBezTo>
                  <a:cubicBezTo>
                    <a:pt x="91254" y="84069"/>
                    <a:pt x="91254" y="84069"/>
                    <a:pt x="91254" y="84069"/>
                  </a:cubicBezTo>
                  <a:cubicBezTo>
                    <a:pt x="91254" y="84069"/>
                    <a:pt x="91254" y="84069"/>
                    <a:pt x="91254" y="81446"/>
                  </a:cubicBezTo>
                  <a:cubicBezTo>
                    <a:pt x="91254" y="80134"/>
                    <a:pt x="91254" y="80134"/>
                    <a:pt x="91254" y="80134"/>
                  </a:cubicBezTo>
                  <a:cubicBezTo>
                    <a:pt x="91254" y="80134"/>
                    <a:pt x="91254" y="80134"/>
                    <a:pt x="97207" y="76200"/>
                  </a:cubicBezTo>
                  <a:close/>
                  <a:moveTo>
                    <a:pt x="201926" y="36513"/>
                  </a:moveTo>
                  <a:cubicBezTo>
                    <a:pt x="200792" y="37812"/>
                    <a:pt x="200792" y="39111"/>
                    <a:pt x="200792" y="40409"/>
                  </a:cubicBezTo>
                  <a:cubicBezTo>
                    <a:pt x="200792" y="46904"/>
                    <a:pt x="203060" y="50801"/>
                    <a:pt x="205328" y="50801"/>
                  </a:cubicBezTo>
                  <a:cubicBezTo>
                    <a:pt x="208730" y="50801"/>
                    <a:pt x="208730" y="44306"/>
                    <a:pt x="208730" y="40409"/>
                  </a:cubicBezTo>
                  <a:cubicBezTo>
                    <a:pt x="208730" y="40409"/>
                    <a:pt x="208730" y="40409"/>
                    <a:pt x="208730" y="39111"/>
                  </a:cubicBezTo>
                  <a:cubicBezTo>
                    <a:pt x="206462" y="37812"/>
                    <a:pt x="204194" y="36513"/>
                    <a:pt x="201926" y="36513"/>
                  </a:cubicBezTo>
                  <a:close/>
                  <a:moveTo>
                    <a:pt x="123005" y="34925"/>
                  </a:moveTo>
                  <a:cubicBezTo>
                    <a:pt x="120737" y="34925"/>
                    <a:pt x="118469" y="36248"/>
                    <a:pt x="116201" y="37571"/>
                  </a:cubicBezTo>
                  <a:cubicBezTo>
                    <a:pt x="116201" y="38894"/>
                    <a:pt x="115067" y="38894"/>
                    <a:pt x="115067" y="38894"/>
                  </a:cubicBezTo>
                  <a:cubicBezTo>
                    <a:pt x="115067" y="38894"/>
                    <a:pt x="115067" y="40216"/>
                    <a:pt x="115067" y="40216"/>
                  </a:cubicBezTo>
                  <a:cubicBezTo>
                    <a:pt x="115067" y="46831"/>
                    <a:pt x="116201" y="50800"/>
                    <a:pt x="119603" y="50800"/>
                  </a:cubicBezTo>
                  <a:cubicBezTo>
                    <a:pt x="123005" y="50800"/>
                    <a:pt x="123005" y="44185"/>
                    <a:pt x="123005" y="40216"/>
                  </a:cubicBezTo>
                  <a:cubicBezTo>
                    <a:pt x="123005" y="38894"/>
                    <a:pt x="123005" y="36248"/>
                    <a:pt x="123005" y="34925"/>
                  </a:cubicBezTo>
                  <a:close/>
                  <a:moveTo>
                    <a:pt x="162011" y="31750"/>
                  </a:moveTo>
                  <a:cubicBezTo>
                    <a:pt x="159290" y="31750"/>
                    <a:pt x="157929" y="35560"/>
                    <a:pt x="157929" y="40640"/>
                  </a:cubicBezTo>
                  <a:cubicBezTo>
                    <a:pt x="157929" y="46990"/>
                    <a:pt x="159290" y="50800"/>
                    <a:pt x="162011" y="50800"/>
                  </a:cubicBezTo>
                  <a:cubicBezTo>
                    <a:pt x="166093" y="50800"/>
                    <a:pt x="167454" y="44450"/>
                    <a:pt x="167454" y="40640"/>
                  </a:cubicBezTo>
                  <a:cubicBezTo>
                    <a:pt x="167454" y="36830"/>
                    <a:pt x="166093" y="31750"/>
                    <a:pt x="162011" y="31750"/>
                  </a:cubicBezTo>
                  <a:close/>
                  <a:moveTo>
                    <a:pt x="144703" y="28575"/>
                  </a:moveTo>
                  <a:cubicBezTo>
                    <a:pt x="144703" y="28575"/>
                    <a:pt x="144703" y="28575"/>
                    <a:pt x="144703" y="55075"/>
                  </a:cubicBezTo>
                  <a:cubicBezTo>
                    <a:pt x="144703" y="55075"/>
                    <a:pt x="143389" y="55075"/>
                    <a:pt x="143389" y="55075"/>
                  </a:cubicBezTo>
                  <a:cubicBezTo>
                    <a:pt x="143389" y="55075"/>
                    <a:pt x="143389" y="55075"/>
                    <a:pt x="139447" y="55075"/>
                  </a:cubicBezTo>
                  <a:cubicBezTo>
                    <a:pt x="139447" y="55075"/>
                    <a:pt x="139447" y="55075"/>
                    <a:pt x="139447" y="32550"/>
                  </a:cubicBezTo>
                  <a:cubicBezTo>
                    <a:pt x="139447" y="32550"/>
                    <a:pt x="139447" y="32550"/>
                    <a:pt x="135504" y="33875"/>
                  </a:cubicBezTo>
                  <a:cubicBezTo>
                    <a:pt x="135504" y="33875"/>
                    <a:pt x="135504" y="33875"/>
                    <a:pt x="134190" y="33875"/>
                  </a:cubicBezTo>
                  <a:cubicBezTo>
                    <a:pt x="134190" y="33875"/>
                    <a:pt x="134190" y="33875"/>
                    <a:pt x="132876" y="31225"/>
                  </a:cubicBezTo>
                  <a:cubicBezTo>
                    <a:pt x="131562" y="31225"/>
                    <a:pt x="130248" y="32550"/>
                    <a:pt x="127619" y="32550"/>
                  </a:cubicBezTo>
                  <a:cubicBezTo>
                    <a:pt x="128934" y="35200"/>
                    <a:pt x="128934" y="37850"/>
                    <a:pt x="128934" y="40500"/>
                  </a:cubicBezTo>
                  <a:cubicBezTo>
                    <a:pt x="128934" y="51100"/>
                    <a:pt x="124991" y="56400"/>
                    <a:pt x="118420" y="56400"/>
                  </a:cubicBezTo>
                  <a:cubicBezTo>
                    <a:pt x="113164" y="56400"/>
                    <a:pt x="109221" y="51100"/>
                    <a:pt x="109221" y="41825"/>
                  </a:cubicBezTo>
                  <a:cubicBezTo>
                    <a:pt x="106593" y="43150"/>
                    <a:pt x="103964" y="44475"/>
                    <a:pt x="101336" y="47125"/>
                  </a:cubicBezTo>
                  <a:cubicBezTo>
                    <a:pt x="101336" y="47125"/>
                    <a:pt x="101336" y="47125"/>
                    <a:pt x="101336" y="55075"/>
                  </a:cubicBezTo>
                  <a:cubicBezTo>
                    <a:pt x="101336" y="55075"/>
                    <a:pt x="101336" y="55075"/>
                    <a:pt x="100022" y="55075"/>
                  </a:cubicBezTo>
                  <a:cubicBezTo>
                    <a:pt x="100022" y="55075"/>
                    <a:pt x="100022" y="55075"/>
                    <a:pt x="97394" y="55075"/>
                  </a:cubicBezTo>
                  <a:cubicBezTo>
                    <a:pt x="96080" y="55075"/>
                    <a:pt x="96080" y="55075"/>
                    <a:pt x="96080" y="55075"/>
                  </a:cubicBezTo>
                  <a:cubicBezTo>
                    <a:pt x="96080" y="55075"/>
                    <a:pt x="96080" y="55075"/>
                    <a:pt x="96080" y="49775"/>
                  </a:cubicBezTo>
                  <a:cubicBezTo>
                    <a:pt x="85566" y="57725"/>
                    <a:pt x="77681" y="65675"/>
                    <a:pt x="72425" y="77600"/>
                  </a:cubicBezTo>
                  <a:cubicBezTo>
                    <a:pt x="73739" y="76275"/>
                    <a:pt x="75053" y="76275"/>
                    <a:pt x="76367" y="76275"/>
                  </a:cubicBezTo>
                  <a:cubicBezTo>
                    <a:pt x="82938" y="76275"/>
                    <a:pt x="86880" y="81575"/>
                    <a:pt x="86880" y="90850"/>
                  </a:cubicBezTo>
                  <a:cubicBezTo>
                    <a:pt x="86880" y="101450"/>
                    <a:pt x="82938" y="106750"/>
                    <a:pt x="76367" y="106750"/>
                  </a:cubicBezTo>
                  <a:cubicBezTo>
                    <a:pt x="71111" y="106750"/>
                    <a:pt x="68482" y="102775"/>
                    <a:pt x="67168" y="97475"/>
                  </a:cubicBezTo>
                  <a:cubicBezTo>
                    <a:pt x="65854" y="106750"/>
                    <a:pt x="69796" y="120000"/>
                    <a:pt x="75053" y="127950"/>
                  </a:cubicBezTo>
                  <a:cubicBezTo>
                    <a:pt x="75053" y="127950"/>
                    <a:pt x="76367" y="127950"/>
                    <a:pt x="76367" y="127950"/>
                  </a:cubicBezTo>
                  <a:cubicBezTo>
                    <a:pt x="76367" y="127950"/>
                    <a:pt x="76367" y="127950"/>
                    <a:pt x="78995" y="127950"/>
                  </a:cubicBezTo>
                  <a:cubicBezTo>
                    <a:pt x="78995" y="127950"/>
                    <a:pt x="80310" y="127950"/>
                    <a:pt x="80310" y="127950"/>
                  </a:cubicBezTo>
                  <a:cubicBezTo>
                    <a:pt x="80310" y="127950"/>
                    <a:pt x="80310" y="127950"/>
                    <a:pt x="80310" y="133250"/>
                  </a:cubicBezTo>
                  <a:cubicBezTo>
                    <a:pt x="82938" y="134575"/>
                    <a:pt x="85566" y="135900"/>
                    <a:pt x="88195" y="135900"/>
                  </a:cubicBezTo>
                  <a:cubicBezTo>
                    <a:pt x="89509" y="130600"/>
                    <a:pt x="93451" y="126625"/>
                    <a:pt x="97394" y="126625"/>
                  </a:cubicBezTo>
                  <a:cubicBezTo>
                    <a:pt x="102650" y="126625"/>
                    <a:pt x="106593" y="130600"/>
                    <a:pt x="107907" y="135900"/>
                  </a:cubicBezTo>
                  <a:cubicBezTo>
                    <a:pt x="110535" y="137225"/>
                    <a:pt x="113164" y="138550"/>
                    <a:pt x="114478" y="145175"/>
                  </a:cubicBezTo>
                  <a:cubicBezTo>
                    <a:pt x="115792" y="147825"/>
                    <a:pt x="115792" y="150475"/>
                    <a:pt x="117106" y="151800"/>
                  </a:cubicBezTo>
                  <a:cubicBezTo>
                    <a:pt x="117106" y="151800"/>
                    <a:pt x="117106" y="151800"/>
                    <a:pt x="117106" y="133250"/>
                  </a:cubicBezTo>
                  <a:cubicBezTo>
                    <a:pt x="117106" y="133250"/>
                    <a:pt x="117106" y="133250"/>
                    <a:pt x="114478" y="134575"/>
                  </a:cubicBezTo>
                  <a:cubicBezTo>
                    <a:pt x="113164" y="135900"/>
                    <a:pt x="113164" y="135900"/>
                    <a:pt x="113164" y="135900"/>
                  </a:cubicBezTo>
                  <a:cubicBezTo>
                    <a:pt x="113164" y="134575"/>
                    <a:pt x="113164" y="134575"/>
                    <a:pt x="113164" y="134575"/>
                  </a:cubicBezTo>
                  <a:cubicBezTo>
                    <a:pt x="113164" y="134575"/>
                    <a:pt x="113164" y="134575"/>
                    <a:pt x="111849" y="131925"/>
                  </a:cubicBezTo>
                  <a:cubicBezTo>
                    <a:pt x="111849" y="131925"/>
                    <a:pt x="111849" y="130600"/>
                    <a:pt x="111849" y="130600"/>
                  </a:cubicBezTo>
                  <a:cubicBezTo>
                    <a:pt x="111849" y="130600"/>
                    <a:pt x="111849" y="130600"/>
                    <a:pt x="118420" y="127950"/>
                  </a:cubicBezTo>
                  <a:cubicBezTo>
                    <a:pt x="118420" y="127950"/>
                    <a:pt x="118420" y="127950"/>
                    <a:pt x="122363" y="127950"/>
                  </a:cubicBezTo>
                  <a:cubicBezTo>
                    <a:pt x="122363" y="127950"/>
                    <a:pt x="122363" y="127950"/>
                    <a:pt x="122363" y="155775"/>
                  </a:cubicBezTo>
                  <a:cubicBezTo>
                    <a:pt x="122363" y="155775"/>
                    <a:pt x="122363" y="157100"/>
                    <a:pt x="122363" y="157100"/>
                  </a:cubicBezTo>
                  <a:cubicBezTo>
                    <a:pt x="122363" y="157100"/>
                    <a:pt x="122363" y="157100"/>
                    <a:pt x="121049" y="157100"/>
                  </a:cubicBezTo>
                  <a:cubicBezTo>
                    <a:pt x="123677" y="159750"/>
                    <a:pt x="128934" y="161075"/>
                    <a:pt x="135504" y="162400"/>
                  </a:cubicBezTo>
                  <a:cubicBezTo>
                    <a:pt x="144703" y="165050"/>
                    <a:pt x="159159" y="151800"/>
                    <a:pt x="161787" y="159750"/>
                  </a:cubicBezTo>
                  <a:cubicBezTo>
                    <a:pt x="164416" y="175650"/>
                    <a:pt x="173615" y="186250"/>
                    <a:pt x="181500" y="191550"/>
                  </a:cubicBezTo>
                  <a:cubicBezTo>
                    <a:pt x="181500" y="191550"/>
                    <a:pt x="181500" y="191550"/>
                    <a:pt x="181500" y="183600"/>
                  </a:cubicBezTo>
                  <a:cubicBezTo>
                    <a:pt x="181500" y="183600"/>
                    <a:pt x="181500" y="183600"/>
                    <a:pt x="178872" y="186250"/>
                  </a:cubicBezTo>
                  <a:cubicBezTo>
                    <a:pt x="177557" y="186250"/>
                    <a:pt x="177557" y="186250"/>
                    <a:pt x="177557" y="186250"/>
                  </a:cubicBezTo>
                  <a:cubicBezTo>
                    <a:pt x="177557" y="186250"/>
                    <a:pt x="177557" y="184925"/>
                    <a:pt x="176243" y="184925"/>
                  </a:cubicBezTo>
                  <a:cubicBezTo>
                    <a:pt x="176243" y="184925"/>
                    <a:pt x="176243" y="184925"/>
                    <a:pt x="176243" y="182275"/>
                  </a:cubicBezTo>
                  <a:cubicBezTo>
                    <a:pt x="176243" y="182275"/>
                    <a:pt x="176243" y="180950"/>
                    <a:pt x="176243" y="180950"/>
                  </a:cubicBezTo>
                  <a:cubicBezTo>
                    <a:pt x="176243" y="180950"/>
                    <a:pt x="176243" y="180950"/>
                    <a:pt x="182814" y="178300"/>
                  </a:cubicBezTo>
                  <a:cubicBezTo>
                    <a:pt x="182814" y="178300"/>
                    <a:pt x="182814" y="178300"/>
                    <a:pt x="186756" y="178300"/>
                  </a:cubicBezTo>
                  <a:cubicBezTo>
                    <a:pt x="186756" y="178300"/>
                    <a:pt x="186756" y="178300"/>
                    <a:pt x="186756" y="194200"/>
                  </a:cubicBezTo>
                  <a:cubicBezTo>
                    <a:pt x="194641" y="196850"/>
                    <a:pt x="201213" y="194200"/>
                    <a:pt x="199898" y="186250"/>
                  </a:cubicBezTo>
                  <a:cubicBezTo>
                    <a:pt x="199898" y="186250"/>
                    <a:pt x="198584" y="186250"/>
                    <a:pt x="198584" y="186250"/>
                  </a:cubicBezTo>
                  <a:cubicBezTo>
                    <a:pt x="198584" y="186250"/>
                    <a:pt x="198584" y="184925"/>
                    <a:pt x="198584" y="184925"/>
                  </a:cubicBezTo>
                  <a:cubicBezTo>
                    <a:pt x="198584" y="184925"/>
                    <a:pt x="198584" y="184925"/>
                    <a:pt x="197270" y="182275"/>
                  </a:cubicBezTo>
                  <a:cubicBezTo>
                    <a:pt x="197270" y="182275"/>
                    <a:pt x="197270" y="180950"/>
                    <a:pt x="198584" y="180950"/>
                  </a:cubicBezTo>
                  <a:cubicBezTo>
                    <a:pt x="198584" y="180950"/>
                    <a:pt x="198584" y="180950"/>
                    <a:pt x="199898" y="180950"/>
                  </a:cubicBezTo>
                  <a:cubicBezTo>
                    <a:pt x="198584" y="167700"/>
                    <a:pt x="199898" y="166375"/>
                    <a:pt x="199898" y="166375"/>
                  </a:cubicBezTo>
                  <a:cubicBezTo>
                    <a:pt x="199898" y="166375"/>
                    <a:pt x="226182" y="169025"/>
                    <a:pt x="234066" y="161075"/>
                  </a:cubicBezTo>
                  <a:cubicBezTo>
                    <a:pt x="238009" y="157100"/>
                    <a:pt x="240637" y="151800"/>
                    <a:pt x="241951" y="146500"/>
                  </a:cubicBezTo>
                  <a:cubicBezTo>
                    <a:pt x="243266" y="145175"/>
                    <a:pt x="244580" y="143850"/>
                    <a:pt x="245894" y="143850"/>
                  </a:cubicBezTo>
                  <a:cubicBezTo>
                    <a:pt x="245894" y="143850"/>
                    <a:pt x="245894" y="143850"/>
                    <a:pt x="245894" y="133250"/>
                  </a:cubicBezTo>
                  <a:cubicBezTo>
                    <a:pt x="245894" y="133250"/>
                    <a:pt x="245894" y="133250"/>
                    <a:pt x="241951" y="134575"/>
                  </a:cubicBezTo>
                  <a:cubicBezTo>
                    <a:pt x="241951" y="135900"/>
                    <a:pt x="241951" y="135900"/>
                    <a:pt x="241951" y="135900"/>
                  </a:cubicBezTo>
                  <a:cubicBezTo>
                    <a:pt x="241951" y="134575"/>
                    <a:pt x="240637" y="134575"/>
                    <a:pt x="240637" y="134575"/>
                  </a:cubicBezTo>
                  <a:cubicBezTo>
                    <a:pt x="240637" y="134575"/>
                    <a:pt x="240637" y="134575"/>
                    <a:pt x="240637" y="131925"/>
                  </a:cubicBezTo>
                  <a:cubicBezTo>
                    <a:pt x="240637" y="131925"/>
                    <a:pt x="240637" y="130600"/>
                    <a:pt x="240637" y="130600"/>
                  </a:cubicBezTo>
                  <a:cubicBezTo>
                    <a:pt x="240637" y="130600"/>
                    <a:pt x="240637" y="130600"/>
                    <a:pt x="247208" y="127950"/>
                  </a:cubicBezTo>
                  <a:cubicBezTo>
                    <a:pt x="247208" y="127950"/>
                    <a:pt x="247208" y="127950"/>
                    <a:pt x="249836" y="127950"/>
                  </a:cubicBezTo>
                  <a:cubicBezTo>
                    <a:pt x="251151" y="127950"/>
                    <a:pt x="251151" y="127950"/>
                    <a:pt x="251151" y="127950"/>
                  </a:cubicBezTo>
                  <a:cubicBezTo>
                    <a:pt x="251151" y="127950"/>
                    <a:pt x="251151" y="127950"/>
                    <a:pt x="251151" y="143850"/>
                  </a:cubicBezTo>
                  <a:cubicBezTo>
                    <a:pt x="251151" y="143850"/>
                    <a:pt x="252465" y="143850"/>
                    <a:pt x="252465" y="143850"/>
                  </a:cubicBezTo>
                  <a:cubicBezTo>
                    <a:pt x="264292" y="137225"/>
                    <a:pt x="262978" y="113375"/>
                    <a:pt x="257721" y="94825"/>
                  </a:cubicBezTo>
                  <a:cubicBezTo>
                    <a:pt x="256407" y="102775"/>
                    <a:pt x="253779" y="106750"/>
                    <a:pt x="247208" y="106750"/>
                  </a:cubicBezTo>
                  <a:cubicBezTo>
                    <a:pt x="241951" y="106750"/>
                    <a:pt x="238009" y="101450"/>
                    <a:pt x="238009" y="92175"/>
                  </a:cubicBezTo>
                  <a:cubicBezTo>
                    <a:pt x="238009" y="81575"/>
                    <a:pt x="241951" y="76275"/>
                    <a:pt x="248522" y="76275"/>
                  </a:cubicBezTo>
                  <a:cubicBezTo>
                    <a:pt x="248522" y="76275"/>
                    <a:pt x="249836" y="76275"/>
                    <a:pt x="249836" y="76275"/>
                  </a:cubicBezTo>
                  <a:cubicBezTo>
                    <a:pt x="244580" y="67000"/>
                    <a:pt x="238009" y="59050"/>
                    <a:pt x="230124" y="52425"/>
                  </a:cubicBezTo>
                  <a:cubicBezTo>
                    <a:pt x="230124" y="52425"/>
                    <a:pt x="230124" y="52425"/>
                    <a:pt x="230124" y="55075"/>
                  </a:cubicBezTo>
                  <a:cubicBezTo>
                    <a:pt x="230124" y="55075"/>
                    <a:pt x="230124" y="55075"/>
                    <a:pt x="228810" y="55075"/>
                  </a:cubicBezTo>
                  <a:cubicBezTo>
                    <a:pt x="228810" y="55075"/>
                    <a:pt x="228810" y="55075"/>
                    <a:pt x="224867" y="55075"/>
                  </a:cubicBezTo>
                  <a:cubicBezTo>
                    <a:pt x="224867" y="55075"/>
                    <a:pt x="224867" y="55075"/>
                    <a:pt x="224867" y="48450"/>
                  </a:cubicBezTo>
                  <a:cubicBezTo>
                    <a:pt x="220925" y="47125"/>
                    <a:pt x="218297" y="44475"/>
                    <a:pt x="215668" y="43150"/>
                  </a:cubicBezTo>
                  <a:cubicBezTo>
                    <a:pt x="214354" y="51100"/>
                    <a:pt x="210412" y="56400"/>
                    <a:pt x="205155" y="56400"/>
                  </a:cubicBezTo>
                  <a:cubicBezTo>
                    <a:pt x="198584" y="56400"/>
                    <a:pt x="194641" y="49775"/>
                    <a:pt x="194641" y="40500"/>
                  </a:cubicBezTo>
                  <a:cubicBezTo>
                    <a:pt x="194641" y="37850"/>
                    <a:pt x="194641" y="36525"/>
                    <a:pt x="195956" y="33875"/>
                  </a:cubicBezTo>
                  <a:cubicBezTo>
                    <a:pt x="193327" y="32550"/>
                    <a:pt x="189385" y="32550"/>
                    <a:pt x="186756" y="31225"/>
                  </a:cubicBezTo>
                  <a:cubicBezTo>
                    <a:pt x="186756" y="31225"/>
                    <a:pt x="186756" y="31225"/>
                    <a:pt x="186756" y="55075"/>
                  </a:cubicBezTo>
                  <a:cubicBezTo>
                    <a:pt x="186756" y="55075"/>
                    <a:pt x="186756" y="55075"/>
                    <a:pt x="182814" y="55075"/>
                  </a:cubicBezTo>
                  <a:cubicBezTo>
                    <a:pt x="181500" y="55075"/>
                    <a:pt x="181500" y="55075"/>
                    <a:pt x="181500" y="55075"/>
                  </a:cubicBezTo>
                  <a:cubicBezTo>
                    <a:pt x="181500" y="55075"/>
                    <a:pt x="181500" y="55075"/>
                    <a:pt x="181500" y="32550"/>
                  </a:cubicBezTo>
                  <a:cubicBezTo>
                    <a:pt x="181500" y="32550"/>
                    <a:pt x="181500" y="32550"/>
                    <a:pt x="178872" y="33875"/>
                  </a:cubicBezTo>
                  <a:cubicBezTo>
                    <a:pt x="177557" y="33875"/>
                    <a:pt x="177557" y="33875"/>
                    <a:pt x="177557" y="33875"/>
                  </a:cubicBezTo>
                  <a:cubicBezTo>
                    <a:pt x="177557" y="33875"/>
                    <a:pt x="177557" y="33875"/>
                    <a:pt x="176243" y="33875"/>
                  </a:cubicBezTo>
                  <a:cubicBezTo>
                    <a:pt x="176243" y="33875"/>
                    <a:pt x="176243" y="33875"/>
                    <a:pt x="176243" y="31225"/>
                  </a:cubicBezTo>
                  <a:cubicBezTo>
                    <a:pt x="176243" y="29900"/>
                    <a:pt x="176243" y="29900"/>
                    <a:pt x="176243" y="29900"/>
                  </a:cubicBezTo>
                  <a:cubicBezTo>
                    <a:pt x="176243" y="29900"/>
                    <a:pt x="176243" y="29900"/>
                    <a:pt x="177557" y="29900"/>
                  </a:cubicBezTo>
                  <a:cubicBezTo>
                    <a:pt x="173615" y="28575"/>
                    <a:pt x="170987" y="28575"/>
                    <a:pt x="168358" y="28575"/>
                  </a:cubicBezTo>
                  <a:cubicBezTo>
                    <a:pt x="170987" y="31225"/>
                    <a:pt x="172301" y="35200"/>
                    <a:pt x="172301" y="40500"/>
                  </a:cubicBezTo>
                  <a:cubicBezTo>
                    <a:pt x="172301" y="51100"/>
                    <a:pt x="168358" y="56400"/>
                    <a:pt x="161787" y="56400"/>
                  </a:cubicBezTo>
                  <a:cubicBezTo>
                    <a:pt x="155217" y="56400"/>
                    <a:pt x="152588" y="49775"/>
                    <a:pt x="151274" y="40500"/>
                  </a:cubicBezTo>
                  <a:cubicBezTo>
                    <a:pt x="151274" y="35200"/>
                    <a:pt x="153903" y="29900"/>
                    <a:pt x="156531" y="28575"/>
                  </a:cubicBezTo>
                  <a:cubicBezTo>
                    <a:pt x="152588" y="28575"/>
                    <a:pt x="148646" y="28575"/>
                    <a:pt x="144703" y="28575"/>
                  </a:cubicBezTo>
                  <a:close/>
                  <a:moveTo>
                    <a:pt x="164533" y="0"/>
                  </a:moveTo>
                  <a:cubicBezTo>
                    <a:pt x="205215" y="0"/>
                    <a:pt x="240648" y="17090"/>
                    <a:pt x="266895" y="48642"/>
                  </a:cubicBezTo>
                  <a:cubicBezTo>
                    <a:pt x="285268" y="72305"/>
                    <a:pt x="294454" y="99914"/>
                    <a:pt x="291829" y="130150"/>
                  </a:cubicBezTo>
                  <a:cubicBezTo>
                    <a:pt x="289205" y="155129"/>
                    <a:pt x="278706" y="181422"/>
                    <a:pt x="269520" y="206400"/>
                  </a:cubicBezTo>
                  <a:cubicBezTo>
                    <a:pt x="253772" y="247154"/>
                    <a:pt x="239336" y="286594"/>
                    <a:pt x="257709" y="324718"/>
                  </a:cubicBezTo>
                  <a:cubicBezTo>
                    <a:pt x="257709" y="327348"/>
                    <a:pt x="257709" y="329977"/>
                    <a:pt x="256396" y="332606"/>
                  </a:cubicBezTo>
                  <a:cubicBezTo>
                    <a:pt x="255084" y="335236"/>
                    <a:pt x="252459" y="336550"/>
                    <a:pt x="249835" y="336550"/>
                  </a:cubicBezTo>
                  <a:cubicBezTo>
                    <a:pt x="249835" y="336550"/>
                    <a:pt x="249835" y="336550"/>
                    <a:pt x="105478" y="336550"/>
                  </a:cubicBezTo>
                  <a:cubicBezTo>
                    <a:pt x="101541" y="336550"/>
                    <a:pt x="98916" y="333921"/>
                    <a:pt x="97604" y="331292"/>
                  </a:cubicBezTo>
                  <a:cubicBezTo>
                    <a:pt x="96292" y="328662"/>
                    <a:pt x="96292" y="327348"/>
                    <a:pt x="96292" y="315516"/>
                  </a:cubicBezTo>
                  <a:cubicBezTo>
                    <a:pt x="96292" y="314201"/>
                    <a:pt x="96292" y="312887"/>
                    <a:pt x="96292" y="312887"/>
                  </a:cubicBezTo>
                  <a:cubicBezTo>
                    <a:pt x="94979" y="294481"/>
                    <a:pt x="87105" y="294481"/>
                    <a:pt x="71357" y="294481"/>
                  </a:cubicBezTo>
                  <a:cubicBezTo>
                    <a:pt x="58234" y="294481"/>
                    <a:pt x="42486" y="294481"/>
                    <a:pt x="31987" y="278706"/>
                  </a:cubicBezTo>
                  <a:cubicBezTo>
                    <a:pt x="24113" y="266874"/>
                    <a:pt x="24113" y="251098"/>
                    <a:pt x="25426" y="236637"/>
                  </a:cubicBezTo>
                  <a:cubicBezTo>
                    <a:pt x="25426" y="224805"/>
                    <a:pt x="25426" y="212973"/>
                    <a:pt x="21489" y="209029"/>
                  </a:cubicBezTo>
                  <a:cubicBezTo>
                    <a:pt x="21489" y="207715"/>
                    <a:pt x="17552" y="206400"/>
                    <a:pt x="16239" y="205085"/>
                  </a:cubicBezTo>
                  <a:cubicBezTo>
                    <a:pt x="10990" y="202456"/>
                    <a:pt x="3116" y="199827"/>
                    <a:pt x="491" y="191939"/>
                  </a:cubicBezTo>
                  <a:cubicBezTo>
                    <a:pt x="-821" y="187995"/>
                    <a:pt x="491" y="182736"/>
                    <a:pt x="4428" y="177478"/>
                  </a:cubicBezTo>
                  <a:cubicBezTo>
                    <a:pt x="17552" y="156443"/>
                    <a:pt x="20176" y="144612"/>
                    <a:pt x="24113" y="126206"/>
                  </a:cubicBezTo>
                  <a:cubicBezTo>
                    <a:pt x="25426" y="118319"/>
                    <a:pt x="26738" y="109116"/>
                    <a:pt x="29363" y="97284"/>
                  </a:cubicBezTo>
                  <a:cubicBezTo>
                    <a:pt x="38549" y="68361"/>
                    <a:pt x="55609" y="43383"/>
                    <a:pt x="81856" y="26293"/>
                  </a:cubicBezTo>
                  <a:cubicBezTo>
                    <a:pt x="105478" y="9202"/>
                    <a:pt x="135662" y="0"/>
                    <a:pt x="16453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4" name="椭圆 17"/>
            <p:cNvSpPr/>
            <p:nvPr/>
          </p:nvSpPr>
          <p:spPr>
            <a:xfrm>
              <a:off x="6945035" y="5054203"/>
              <a:ext cx="526032" cy="544286"/>
            </a:xfrm>
            <a:custGeom>
              <a:avLst/>
              <a:gdLst>
                <a:gd name="connsiteX0" fmla="*/ 94055 w 317452"/>
                <a:gd name="connsiteY0" fmla="*/ 135965 h 328468"/>
                <a:gd name="connsiteX1" fmla="*/ 94407 w 317452"/>
                <a:gd name="connsiteY1" fmla="*/ 136055 h 328468"/>
                <a:gd name="connsiteX2" fmla="*/ 104825 w 317452"/>
                <a:gd name="connsiteY2" fmla="*/ 158537 h 328468"/>
                <a:gd name="connsiteX3" fmla="*/ 106109 w 317452"/>
                <a:gd name="connsiteY3" fmla="*/ 161308 h 328468"/>
                <a:gd name="connsiteX4" fmla="*/ 98162 w 317452"/>
                <a:gd name="connsiteY4" fmla="*/ 160053 h 328468"/>
                <a:gd name="connsiteX5" fmla="*/ 96849 w 317452"/>
                <a:gd name="connsiteY5" fmla="*/ 160053 h 328468"/>
                <a:gd name="connsiteX6" fmla="*/ 92911 w 317452"/>
                <a:gd name="connsiteY6" fmla="*/ 137630 h 328468"/>
                <a:gd name="connsiteX7" fmla="*/ 93506 w 317452"/>
                <a:gd name="connsiteY7" fmla="*/ 136765 h 328468"/>
                <a:gd name="connsiteX8" fmla="*/ 39496 w 317452"/>
                <a:gd name="connsiteY8" fmla="*/ 115887 h 328468"/>
                <a:gd name="connsiteX9" fmla="*/ 51437 w 317452"/>
                <a:gd name="connsiteY9" fmla="*/ 165488 h 328468"/>
                <a:gd name="connsiteX10" fmla="*/ 48784 w 317452"/>
                <a:gd name="connsiteY10" fmla="*/ 166793 h 328468"/>
                <a:gd name="connsiteX11" fmla="*/ 47457 w 317452"/>
                <a:gd name="connsiteY11" fmla="*/ 170709 h 328468"/>
                <a:gd name="connsiteX12" fmla="*/ 48784 w 317452"/>
                <a:gd name="connsiteY12" fmla="*/ 173319 h 328468"/>
                <a:gd name="connsiteX13" fmla="*/ 52764 w 317452"/>
                <a:gd name="connsiteY13" fmla="*/ 175930 h 328468"/>
                <a:gd name="connsiteX14" fmla="*/ 55418 w 317452"/>
                <a:gd name="connsiteY14" fmla="*/ 174625 h 328468"/>
                <a:gd name="connsiteX15" fmla="*/ 87263 w 317452"/>
                <a:gd name="connsiteY15" fmla="*/ 216393 h 328468"/>
                <a:gd name="connsiteX16" fmla="*/ 55418 w 317452"/>
                <a:gd name="connsiteY16" fmla="*/ 230752 h 328468"/>
                <a:gd name="connsiteX17" fmla="*/ 38169 w 317452"/>
                <a:gd name="connsiteY17" fmla="*/ 224225 h 328468"/>
                <a:gd name="connsiteX18" fmla="*/ 1017 w 317452"/>
                <a:gd name="connsiteY18" fmla="*/ 147214 h 328468"/>
                <a:gd name="connsiteX19" fmla="*/ 7651 w 317452"/>
                <a:gd name="connsiteY19" fmla="*/ 128940 h 328468"/>
                <a:gd name="connsiteX20" fmla="*/ 39496 w 317452"/>
                <a:gd name="connsiteY20" fmla="*/ 115887 h 328468"/>
                <a:gd name="connsiteX21" fmla="*/ 63900 w 317452"/>
                <a:gd name="connsiteY21" fmla="*/ 106627 h 328468"/>
                <a:gd name="connsiteX22" fmla="*/ 71807 w 317452"/>
                <a:gd name="connsiteY22" fmla="*/ 114982 h 328468"/>
                <a:gd name="connsiteX23" fmla="*/ 81033 w 317452"/>
                <a:gd name="connsiteY23" fmla="*/ 133331 h 328468"/>
                <a:gd name="connsiteX24" fmla="*/ 87623 w 317452"/>
                <a:gd name="connsiteY24" fmla="*/ 130710 h 328468"/>
                <a:gd name="connsiteX25" fmla="*/ 95803 w 317452"/>
                <a:gd name="connsiteY25" fmla="*/ 133422 h 328468"/>
                <a:gd name="connsiteX26" fmla="*/ 94055 w 317452"/>
                <a:gd name="connsiteY26" fmla="*/ 135965 h 328468"/>
                <a:gd name="connsiteX27" fmla="*/ 89115 w 317452"/>
                <a:gd name="connsiteY27" fmla="*/ 134702 h 328468"/>
                <a:gd name="connsiteX28" fmla="*/ 83823 w 317452"/>
                <a:gd name="connsiteY28" fmla="*/ 137407 h 328468"/>
                <a:gd name="connsiteX29" fmla="*/ 82500 w 317452"/>
                <a:gd name="connsiteY29" fmla="*/ 137407 h 328468"/>
                <a:gd name="connsiteX30" fmla="*/ 97053 w 317452"/>
                <a:gd name="connsiteY30" fmla="*/ 169863 h 328468"/>
                <a:gd name="connsiteX31" fmla="*/ 98375 w 317452"/>
                <a:gd name="connsiteY31" fmla="*/ 169863 h 328468"/>
                <a:gd name="connsiteX32" fmla="*/ 103667 w 317452"/>
                <a:gd name="connsiteY32" fmla="*/ 167158 h 328468"/>
                <a:gd name="connsiteX33" fmla="*/ 106313 w 317452"/>
                <a:gd name="connsiteY33" fmla="*/ 161749 h 328468"/>
                <a:gd name="connsiteX34" fmla="*/ 106109 w 317452"/>
                <a:gd name="connsiteY34" fmla="*/ 161308 h 328468"/>
                <a:gd name="connsiteX35" fmla="*/ 109648 w 317452"/>
                <a:gd name="connsiteY35" fmla="*/ 161866 h 328468"/>
                <a:gd name="connsiteX36" fmla="*/ 110272 w 317452"/>
                <a:gd name="connsiteY36" fmla="*/ 161402 h 328468"/>
                <a:gd name="connsiteX37" fmla="*/ 110522 w 317452"/>
                <a:gd name="connsiteY37" fmla="*/ 164622 h 328468"/>
                <a:gd name="connsiteX38" fmla="*/ 106074 w 317452"/>
                <a:gd name="connsiteY38" fmla="*/ 170028 h 328468"/>
                <a:gd name="connsiteX39" fmla="*/ 99484 w 317452"/>
                <a:gd name="connsiteY39" fmla="*/ 172650 h 328468"/>
                <a:gd name="connsiteX40" fmla="*/ 107391 w 317452"/>
                <a:gd name="connsiteY40" fmla="*/ 192309 h 328468"/>
                <a:gd name="connsiteX41" fmla="*/ 100802 w 317452"/>
                <a:gd name="connsiteY41" fmla="*/ 211968 h 328468"/>
                <a:gd name="connsiteX42" fmla="*/ 91576 w 317452"/>
                <a:gd name="connsiteY42" fmla="*/ 215900 h 328468"/>
                <a:gd name="connsiteX43" fmla="*/ 59946 w 317452"/>
                <a:gd name="connsiteY43" fmla="*/ 172650 h 328468"/>
                <a:gd name="connsiteX44" fmla="*/ 62582 w 317452"/>
                <a:gd name="connsiteY44" fmla="*/ 171339 h 328468"/>
                <a:gd name="connsiteX45" fmla="*/ 63900 w 317452"/>
                <a:gd name="connsiteY45" fmla="*/ 166097 h 328468"/>
                <a:gd name="connsiteX46" fmla="*/ 62582 w 317452"/>
                <a:gd name="connsiteY46" fmla="*/ 163475 h 328468"/>
                <a:gd name="connsiteX47" fmla="*/ 58628 w 317452"/>
                <a:gd name="connsiteY47" fmla="*/ 162165 h 328468"/>
                <a:gd name="connsiteX48" fmla="*/ 54674 w 317452"/>
                <a:gd name="connsiteY48" fmla="*/ 163475 h 328468"/>
                <a:gd name="connsiteX49" fmla="*/ 42813 w 317452"/>
                <a:gd name="connsiteY49" fmla="*/ 111051 h 328468"/>
                <a:gd name="connsiteX50" fmla="*/ 52038 w 317452"/>
                <a:gd name="connsiteY50" fmla="*/ 107119 h 328468"/>
                <a:gd name="connsiteX51" fmla="*/ 63900 w 317452"/>
                <a:gd name="connsiteY51" fmla="*/ 106627 h 328468"/>
                <a:gd name="connsiteX52" fmla="*/ 221560 w 317452"/>
                <a:gd name="connsiteY52" fmla="*/ 67725 h 328468"/>
                <a:gd name="connsiteX53" fmla="*/ 239938 w 317452"/>
                <a:gd name="connsiteY53" fmla="*/ 67725 h 328468"/>
                <a:gd name="connsiteX54" fmla="*/ 249127 w 317452"/>
                <a:gd name="connsiteY54" fmla="*/ 90147 h 328468"/>
                <a:gd name="connsiteX55" fmla="*/ 249127 w 317452"/>
                <a:gd name="connsiteY55" fmla="*/ 99380 h 328468"/>
                <a:gd name="connsiteX56" fmla="*/ 259629 w 317452"/>
                <a:gd name="connsiteY56" fmla="*/ 162691 h 328468"/>
                <a:gd name="connsiteX57" fmla="*/ 300324 w 317452"/>
                <a:gd name="connsiteY57" fmla="*/ 193027 h 328468"/>
                <a:gd name="connsiteX58" fmla="*/ 304262 w 317452"/>
                <a:gd name="connsiteY58" fmla="*/ 215450 h 328468"/>
                <a:gd name="connsiteX59" fmla="*/ 283258 w 317452"/>
                <a:gd name="connsiteY59" fmla="*/ 219407 h 328468"/>
                <a:gd name="connsiteX60" fmla="*/ 281946 w 317452"/>
                <a:gd name="connsiteY60" fmla="*/ 218088 h 328468"/>
                <a:gd name="connsiteX61" fmla="*/ 236000 w 317452"/>
                <a:gd name="connsiteY61" fmla="*/ 185113 h 328468"/>
                <a:gd name="connsiteX62" fmla="*/ 229436 w 317452"/>
                <a:gd name="connsiteY62" fmla="*/ 174562 h 328468"/>
                <a:gd name="connsiteX63" fmla="*/ 224185 w 317452"/>
                <a:gd name="connsiteY63" fmla="*/ 145544 h 328468"/>
                <a:gd name="connsiteX64" fmla="*/ 196617 w 317452"/>
                <a:gd name="connsiteY64" fmla="*/ 194346 h 328468"/>
                <a:gd name="connsiteX65" fmla="*/ 229436 w 317452"/>
                <a:gd name="connsiteY65" fmla="*/ 243148 h 328468"/>
                <a:gd name="connsiteX66" fmla="*/ 230749 w 317452"/>
                <a:gd name="connsiteY66" fmla="*/ 265571 h 328468"/>
                <a:gd name="connsiteX67" fmla="*/ 195305 w 317452"/>
                <a:gd name="connsiteY67" fmla="*/ 318329 h 328468"/>
                <a:gd name="connsiteX68" fmla="*/ 169050 w 317452"/>
                <a:gd name="connsiteY68" fmla="*/ 323605 h 328468"/>
                <a:gd name="connsiteX69" fmla="*/ 167737 w 317452"/>
                <a:gd name="connsiteY69" fmla="*/ 323605 h 328468"/>
                <a:gd name="connsiteX70" fmla="*/ 162486 w 317452"/>
                <a:gd name="connsiteY70" fmla="*/ 297226 h 328468"/>
                <a:gd name="connsiteX71" fmla="*/ 191366 w 317452"/>
                <a:gd name="connsiteY71" fmla="*/ 255019 h 328468"/>
                <a:gd name="connsiteX72" fmla="*/ 167737 w 317452"/>
                <a:gd name="connsiteY72" fmla="*/ 220726 h 328468"/>
                <a:gd name="connsiteX73" fmla="*/ 70594 w 317452"/>
                <a:gd name="connsiteY73" fmla="*/ 322286 h 328468"/>
                <a:gd name="connsiteX74" fmla="*/ 46965 w 317452"/>
                <a:gd name="connsiteY74" fmla="*/ 326243 h 328468"/>
                <a:gd name="connsiteX75" fmla="*/ 44339 w 317452"/>
                <a:gd name="connsiteY75" fmla="*/ 322286 h 328468"/>
                <a:gd name="connsiteX76" fmla="*/ 43027 w 317452"/>
                <a:gd name="connsiteY76" fmla="*/ 295907 h 328468"/>
                <a:gd name="connsiteX77" fmla="*/ 144108 w 317452"/>
                <a:gd name="connsiteY77" fmla="*/ 189070 h 328468"/>
                <a:gd name="connsiteX78" fmla="*/ 148046 w 317452"/>
                <a:gd name="connsiteY78" fmla="*/ 177200 h 328468"/>
                <a:gd name="connsiteX79" fmla="*/ 190054 w 317452"/>
                <a:gd name="connsiteY79" fmla="*/ 103337 h 328468"/>
                <a:gd name="connsiteX80" fmla="*/ 151984 w 317452"/>
                <a:gd name="connsiteY80" fmla="*/ 107294 h 328468"/>
                <a:gd name="connsiteX81" fmla="*/ 119166 w 317452"/>
                <a:gd name="connsiteY81" fmla="*/ 154777 h 328468"/>
                <a:gd name="connsiteX82" fmla="*/ 110272 w 317452"/>
                <a:gd name="connsiteY82" fmla="*/ 161402 h 328468"/>
                <a:gd name="connsiteX83" fmla="*/ 110027 w 317452"/>
                <a:gd name="connsiteY83" fmla="*/ 158233 h 328468"/>
                <a:gd name="connsiteX84" fmla="*/ 99484 w 317452"/>
                <a:gd name="connsiteY84" fmla="*/ 134642 h 328468"/>
                <a:gd name="connsiteX85" fmla="*/ 95803 w 317452"/>
                <a:gd name="connsiteY85" fmla="*/ 133422 h 328468"/>
                <a:gd name="connsiteX86" fmla="*/ 97670 w 317452"/>
                <a:gd name="connsiteY86" fmla="*/ 130706 h 328468"/>
                <a:gd name="connsiteX87" fmla="*/ 130980 w 317452"/>
                <a:gd name="connsiteY87" fmla="*/ 82234 h 328468"/>
                <a:gd name="connsiteX88" fmla="*/ 141482 w 317452"/>
                <a:gd name="connsiteY88" fmla="*/ 75639 h 328468"/>
                <a:gd name="connsiteX89" fmla="*/ 221560 w 317452"/>
                <a:gd name="connsiteY89" fmla="*/ 67725 h 328468"/>
                <a:gd name="connsiteX90" fmla="*/ 276970 w 317452"/>
                <a:gd name="connsiteY90" fmla="*/ 0 h 328468"/>
                <a:gd name="connsiteX91" fmla="*/ 317452 w 317452"/>
                <a:gd name="connsiteY91" fmla="*/ 39688 h 328468"/>
                <a:gd name="connsiteX92" fmla="*/ 276970 w 317452"/>
                <a:gd name="connsiteY92" fmla="*/ 79376 h 328468"/>
                <a:gd name="connsiteX93" fmla="*/ 236488 w 317452"/>
                <a:gd name="connsiteY93" fmla="*/ 39688 h 328468"/>
                <a:gd name="connsiteX94" fmla="*/ 276970 w 317452"/>
                <a:gd name="connsiteY94" fmla="*/ 0 h 32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17452" h="328468">
                  <a:moveTo>
                    <a:pt x="94055" y="135965"/>
                  </a:moveTo>
                  <a:lnTo>
                    <a:pt x="94407" y="136055"/>
                  </a:lnTo>
                  <a:cubicBezTo>
                    <a:pt x="100360" y="148902"/>
                    <a:pt x="103337" y="155325"/>
                    <a:pt x="104825" y="158537"/>
                  </a:cubicBezTo>
                  <a:lnTo>
                    <a:pt x="106109" y="161308"/>
                  </a:lnTo>
                  <a:lnTo>
                    <a:pt x="98162" y="160053"/>
                  </a:lnTo>
                  <a:cubicBezTo>
                    <a:pt x="98162" y="160053"/>
                    <a:pt x="96849" y="160053"/>
                    <a:pt x="96849" y="160053"/>
                  </a:cubicBezTo>
                  <a:cubicBezTo>
                    <a:pt x="90285" y="154777"/>
                    <a:pt x="87660" y="144225"/>
                    <a:pt x="92911" y="137630"/>
                  </a:cubicBezTo>
                  <a:cubicBezTo>
                    <a:pt x="92911" y="137630"/>
                    <a:pt x="92911" y="137630"/>
                    <a:pt x="93506" y="136765"/>
                  </a:cubicBezTo>
                  <a:close/>
                  <a:moveTo>
                    <a:pt x="39496" y="115887"/>
                  </a:moveTo>
                  <a:cubicBezTo>
                    <a:pt x="39496" y="115887"/>
                    <a:pt x="39496" y="115887"/>
                    <a:pt x="51437" y="165488"/>
                  </a:cubicBezTo>
                  <a:cubicBezTo>
                    <a:pt x="51437" y="165488"/>
                    <a:pt x="51437" y="165488"/>
                    <a:pt x="48784" y="166793"/>
                  </a:cubicBezTo>
                  <a:cubicBezTo>
                    <a:pt x="47457" y="166793"/>
                    <a:pt x="47457" y="169403"/>
                    <a:pt x="47457" y="170709"/>
                  </a:cubicBezTo>
                  <a:cubicBezTo>
                    <a:pt x="47457" y="170709"/>
                    <a:pt x="47457" y="170709"/>
                    <a:pt x="48784" y="173319"/>
                  </a:cubicBezTo>
                  <a:cubicBezTo>
                    <a:pt x="50111" y="175930"/>
                    <a:pt x="51437" y="175930"/>
                    <a:pt x="52764" y="175930"/>
                  </a:cubicBezTo>
                  <a:lnTo>
                    <a:pt x="55418" y="174625"/>
                  </a:lnTo>
                  <a:cubicBezTo>
                    <a:pt x="55418" y="174625"/>
                    <a:pt x="55418" y="174625"/>
                    <a:pt x="87263" y="216393"/>
                  </a:cubicBezTo>
                  <a:cubicBezTo>
                    <a:pt x="87263" y="216393"/>
                    <a:pt x="87263" y="216393"/>
                    <a:pt x="55418" y="230752"/>
                  </a:cubicBezTo>
                  <a:cubicBezTo>
                    <a:pt x="48784" y="233362"/>
                    <a:pt x="40823" y="230752"/>
                    <a:pt x="38169" y="224225"/>
                  </a:cubicBezTo>
                  <a:cubicBezTo>
                    <a:pt x="38169" y="224225"/>
                    <a:pt x="38169" y="224225"/>
                    <a:pt x="1017" y="147214"/>
                  </a:cubicBezTo>
                  <a:cubicBezTo>
                    <a:pt x="-1637" y="140687"/>
                    <a:pt x="1017" y="132856"/>
                    <a:pt x="7651" y="128940"/>
                  </a:cubicBezTo>
                  <a:cubicBezTo>
                    <a:pt x="7651" y="128940"/>
                    <a:pt x="7651" y="128940"/>
                    <a:pt x="39496" y="115887"/>
                  </a:cubicBezTo>
                  <a:close/>
                  <a:moveTo>
                    <a:pt x="63900" y="106627"/>
                  </a:moveTo>
                  <a:cubicBezTo>
                    <a:pt x="67524" y="108102"/>
                    <a:pt x="70489" y="111051"/>
                    <a:pt x="71807" y="114982"/>
                  </a:cubicBezTo>
                  <a:cubicBezTo>
                    <a:pt x="71807" y="114982"/>
                    <a:pt x="71807" y="114982"/>
                    <a:pt x="81033" y="133331"/>
                  </a:cubicBezTo>
                  <a:cubicBezTo>
                    <a:pt x="81033" y="133331"/>
                    <a:pt x="81033" y="133331"/>
                    <a:pt x="87623" y="130710"/>
                  </a:cubicBezTo>
                  <a:lnTo>
                    <a:pt x="95803" y="133422"/>
                  </a:lnTo>
                  <a:lnTo>
                    <a:pt x="94055" y="135965"/>
                  </a:lnTo>
                  <a:lnTo>
                    <a:pt x="89115" y="134702"/>
                  </a:lnTo>
                  <a:cubicBezTo>
                    <a:pt x="89115" y="134702"/>
                    <a:pt x="89115" y="134702"/>
                    <a:pt x="83823" y="137407"/>
                  </a:cubicBezTo>
                  <a:cubicBezTo>
                    <a:pt x="83823" y="137407"/>
                    <a:pt x="82500" y="137407"/>
                    <a:pt x="82500" y="137407"/>
                  </a:cubicBezTo>
                  <a:cubicBezTo>
                    <a:pt x="82500" y="137407"/>
                    <a:pt x="82500" y="137407"/>
                    <a:pt x="97053" y="169863"/>
                  </a:cubicBezTo>
                  <a:cubicBezTo>
                    <a:pt x="97053" y="169863"/>
                    <a:pt x="97053" y="169863"/>
                    <a:pt x="98375" y="169863"/>
                  </a:cubicBezTo>
                  <a:lnTo>
                    <a:pt x="103667" y="167158"/>
                  </a:lnTo>
                  <a:cubicBezTo>
                    <a:pt x="106313" y="165806"/>
                    <a:pt x="106313" y="163101"/>
                    <a:pt x="106313" y="161749"/>
                  </a:cubicBezTo>
                  <a:lnTo>
                    <a:pt x="106109" y="161308"/>
                  </a:lnTo>
                  <a:lnTo>
                    <a:pt x="109648" y="161866"/>
                  </a:lnTo>
                  <a:lnTo>
                    <a:pt x="110272" y="161402"/>
                  </a:lnTo>
                  <a:lnTo>
                    <a:pt x="110522" y="164622"/>
                  </a:lnTo>
                  <a:cubicBezTo>
                    <a:pt x="109698" y="166752"/>
                    <a:pt x="108051" y="168718"/>
                    <a:pt x="106074" y="170028"/>
                  </a:cubicBezTo>
                  <a:cubicBezTo>
                    <a:pt x="106074" y="170028"/>
                    <a:pt x="106074" y="170028"/>
                    <a:pt x="99484" y="172650"/>
                  </a:cubicBezTo>
                  <a:cubicBezTo>
                    <a:pt x="99484" y="172650"/>
                    <a:pt x="99484" y="172650"/>
                    <a:pt x="107391" y="192309"/>
                  </a:cubicBezTo>
                  <a:cubicBezTo>
                    <a:pt x="111345" y="198862"/>
                    <a:pt x="107391" y="208036"/>
                    <a:pt x="100802" y="211968"/>
                  </a:cubicBezTo>
                  <a:cubicBezTo>
                    <a:pt x="100802" y="211968"/>
                    <a:pt x="100802" y="211968"/>
                    <a:pt x="91576" y="215900"/>
                  </a:cubicBezTo>
                  <a:cubicBezTo>
                    <a:pt x="91576" y="215900"/>
                    <a:pt x="91576" y="215900"/>
                    <a:pt x="59946" y="172650"/>
                  </a:cubicBezTo>
                  <a:cubicBezTo>
                    <a:pt x="59946" y="172650"/>
                    <a:pt x="59946" y="172650"/>
                    <a:pt x="62582" y="171339"/>
                  </a:cubicBezTo>
                  <a:cubicBezTo>
                    <a:pt x="65218" y="170028"/>
                    <a:pt x="65218" y="167407"/>
                    <a:pt x="63900" y="166097"/>
                  </a:cubicBezTo>
                  <a:cubicBezTo>
                    <a:pt x="63900" y="166097"/>
                    <a:pt x="63900" y="166097"/>
                    <a:pt x="62582" y="163475"/>
                  </a:cubicBezTo>
                  <a:cubicBezTo>
                    <a:pt x="62582" y="162165"/>
                    <a:pt x="59946" y="160854"/>
                    <a:pt x="58628" y="162165"/>
                  </a:cubicBezTo>
                  <a:cubicBezTo>
                    <a:pt x="58628" y="162165"/>
                    <a:pt x="58628" y="162165"/>
                    <a:pt x="54674" y="163475"/>
                  </a:cubicBezTo>
                  <a:cubicBezTo>
                    <a:pt x="54674" y="163475"/>
                    <a:pt x="54674" y="163475"/>
                    <a:pt x="42813" y="111051"/>
                  </a:cubicBezTo>
                  <a:cubicBezTo>
                    <a:pt x="42813" y="111051"/>
                    <a:pt x="42813" y="111051"/>
                    <a:pt x="52038" y="107119"/>
                  </a:cubicBezTo>
                  <a:cubicBezTo>
                    <a:pt x="55992" y="105153"/>
                    <a:pt x="60275" y="105153"/>
                    <a:pt x="63900" y="106627"/>
                  </a:cubicBezTo>
                  <a:close/>
                  <a:moveTo>
                    <a:pt x="221560" y="67725"/>
                  </a:moveTo>
                  <a:cubicBezTo>
                    <a:pt x="226810" y="65087"/>
                    <a:pt x="234687" y="65087"/>
                    <a:pt x="239938" y="67725"/>
                  </a:cubicBezTo>
                  <a:cubicBezTo>
                    <a:pt x="247814" y="73001"/>
                    <a:pt x="250440" y="80915"/>
                    <a:pt x="249127" y="90147"/>
                  </a:cubicBezTo>
                  <a:cubicBezTo>
                    <a:pt x="249127" y="92785"/>
                    <a:pt x="249127" y="96742"/>
                    <a:pt x="249127" y="99380"/>
                  </a:cubicBezTo>
                  <a:cubicBezTo>
                    <a:pt x="249127" y="99380"/>
                    <a:pt x="249127" y="99380"/>
                    <a:pt x="259629" y="162691"/>
                  </a:cubicBezTo>
                  <a:cubicBezTo>
                    <a:pt x="259629" y="162691"/>
                    <a:pt x="259629" y="162691"/>
                    <a:pt x="300324" y="193027"/>
                  </a:cubicBezTo>
                  <a:cubicBezTo>
                    <a:pt x="308200" y="198303"/>
                    <a:pt x="309513" y="207536"/>
                    <a:pt x="304262" y="215450"/>
                  </a:cubicBezTo>
                  <a:cubicBezTo>
                    <a:pt x="299011" y="222045"/>
                    <a:pt x="289822" y="223363"/>
                    <a:pt x="283258" y="219407"/>
                  </a:cubicBezTo>
                  <a:cubicBezTo>
                    <a:pt x="283258" y="219407"/>
                    <a:pt x="281946" y="219407"/>
                    <a:pt x="281946" y="218088"/>
                  </a:cubicBezTo>
                  <a:cubicBezTo>
                    <a:pt x="281946" y="218088"/>
                    <a:pt x="281946" y="218088"/>
                    <a:pt x="236000" y="185113"/>
                  </a:cubicBezTo>
                  <a:cubicBezTo>
                    <a:pt x="232061" y="182475"/>
                    <a:pt x="230749" y="178518"/>
                    <a:pt x="229436" y="174562"/>
                  </a:cubicBezTo>
                  <a:cubicBezTo>
                    <a:pt x="229436" y="174562"/>
                    <a:pt x="229436" y="174562"/>
                    <a:pt x="224185" y="145544"/>
                  </a:cubicBezTo>
                  <a:cubicBezTo>
                    <a:pt x="224185" y="145544"/>
                    <a:pt x="224185" y="145544"/>
                    <a:pt x="196617" y="194346"/>
                  </a:cubicBezTo>
                  <a:cubicBezTo>
                    <a:pt x="196617" y="194346"/>
                    <a:pt x="196617" y="194346"/>
                    <a:pt x="229436" y="243148"/>
                  </a:cubicBezTo>
                  <a:cubicBezTo>
                    <a:pt x="234687" y="249743"/>
                    <a:pt x="234687" y="258976"/>
                    <a:pt x="230749" y="265571"/>
                  </a:cubicBezTo>
                  <a:cubicBezTo>
                    <a:pt x="230749" y="265571"/>
                    <a:pt x="230749" y="265571"/>
                    <a:pt x="195305" y="318329"/>
                  </a:cubicBezTo>
                  <a:cubicBezTo>
                    <a:pt x="188741" y="326243"/>
                    <a:pt x="178239" y="328881"/>
                    <a:pt x="169050" y="323605"/>
                  </a:cubicBezTo>
                  <a:cubicBezTo>
                    <a:pt x="169050" y="323605"/>
                    <a:pt x="169050" y="323605"/>
                    <a:pt x="167737" y="323605"/>
                  </a:cubicBezTo>
                  <a:cubicBezTo>
                    <a:pt x="159861" y="318329"/>
                    <a:pt x="157235" y="305140"/>
                    <a:pt x="162486" y="297226"/>
                  </a:cubicBezTo>
                  <a:cubicBezTo>
                    <a:pt x="162486" y="297226"/>
                    <a:pt x="162486" y="297226"/>
                    <a:pt x="191366" y="255019"/>
                  </a:cubicBezTo>
                  <a:cubicBezTo>
                    <a:pt x="191366" y="255019"/>
                    <a:pt x="191366" y="255019"/>
                    <a:pt x="167737" y="220726"/>
                  </a:cubicBezTo>
                  <a:cubicBezTo>
                    <a:pt x="167737" y="220726"/>
                    <a:pt x="167737" y="220726"/>
                    <a:pt x="70594" y="322286"/>
                  </a:cubicBezTo>
                  <a:cubicBezTo>
                    <a:pt x="65343" y="328881"/>
                    <a:pt x="54841" y="330200"/>
                    <a:pt x="46965" y="326243"/>
                  </a:cubicBezTo>
                  <a:cubicBezTo>
                    <a:pt x="45652" y="324924"/>
                    <a:pt x="44339" y="323605"/>
                    <a:pt x="44339" y="322286"/>
                  </a:cubicBezTo>
                  <a:cubicBezTo>
                    <a:pt x="36463" y="315691"/>
                    <a:pt x="36463" y="303821"/>
                    <a:pt x="43027" y="295907"/>
                  </a:cubicBezTo>
                  <a:cubicBezTo>
                    <a:pt x="43027" y="295907"/>
                    <a:pt x="43027" y="295907"/>
                    <a:pt x="144108" y="189070"/>
                  </a:cubicBezTo>
                  <a:cubicBezTo>
                    <a:pt x="144108" y="185113"/>
                    <a:pt x="145421" y="181156"/>
                    <a:pt x="148046" y="177200"/>
                  </a:cubicBezTo>
                  <a:cubicBezTo>
                    <a:pt x="148046" y="177200"/>
                    <a:pt x="148046" y="177200"/>
                    <a:pt x="190054" y="103337"/>
                  </a:cubicBezTo>
                  <a:cubicBezTo>
                    <a:pt x="190054" y="103337"/>
                    <a:pt x="190054" y="103337"/>
                    <a:pt x="151984" y="107294"/>
                  </a:cubicBezTo>
                  <a:cubicBezTo>
                    <a:pt x="151984" y="107294"/>
                    <a:pt x="151984" y="107294"/>
                    <a:pt x="119166" y="154777"/>
                  </a:cubicBezTo>
                  <a:lnTo>
                    <a:pt x="110272" y="161402"/>
                  </a:lnTo>
                  <a:lnTo>
                    <a:pt x="110027" y="158233"/>
                  </a:lnTo>
                  <a:cubicBezTo>
                    <a:pt x="99484" y="134642"/>
                    <a:pt x="99484" y="134642"/>
                    <a:pt x="99484" y="134642"/>
                  </a:cubicBezTo>
                  <a:lnTo>
                    <a:pt x="95803" y="133422"/>
                  </a:lnTo>
                  <a:lnTo>
                    <a:pt x="97670" y="130706"/>
                  </a:lnTo>
                  <a:cubicBezTo>
                    <a:pt x="102428" y="123781"/>
                    <a:pt x="111946" y="109932"/>
                    <a:pt x="130980" y="82234"/>
                  </a:cubicBezTo>
                  <a:cubicBezTo>
                    <a:pt x="133606" y="78277"/>
                    <a:pt x="137544" y="75639"/>
                    <a:pt x="141482" y="75639"/>
                  </a:cubicBezTo>
                  <a:cubicBezTo>
                    <a:pt x="141482" y="75639"/>
                    <a:pt x="141482" y="75639"/>
                    <a:pt x="221560" y="67725"/>
                  </a:cubicBezTo>
                  <a:close/>
                  <a:moveTo>
                    <a:pt x="276970" y="0"/>
                  </a:moveTo>
                  <a:cubicBezTo>
                    <a:pt x="299328" y="0"/>
                    <a:pt x="317452" y="17769"/>
                    <a:pt x="317452" y="39688"/>
                  </a:cubicBezTo>
                  <a:cubicBezTo>
                    <a:pt x="317452" y="61607"/>
                    <a:pt x="299328" y="79376"/>
                    <a:pt x="276970" y="79376"/>
                  </a:cubicBezTo>
                  <a:cubicBezTo>
                    <a:pt x="254612" y="79376"/>
                    <a:pt x="236488" y="61607"/>
                    <a:pt x="236488" y="39688"/>
                  </a:cubicBezTo>
                  <a:cubicBezTo>
                    <a:pt x="236488" y="17769"/>
                    <a:pt x="254612" y="0"/>
                    <a:pt x="2769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520033A3-9ACC-4744-9129-59B588A2BBC3}"/>
              </a:ext>
            </a:extLst>
          </p:cNvPr>
          <p:cNvGrpSpPr/>
          <p:nvPr/>
        </p:nvGrpSpPr>
        <p:grpSpPr>
          <a:xfrm>
            <a:off x="1063030" y="1663802"/>
            <a:ext cx="10065940" cy="4129944"/>
            <a:chOff x="1063030" y="1663802"/>
            <a:chExt cx="10065940" cy="4129944"/>
          </a:xfrm>
        </p:grpSpPr>
        <p:grpSp>
          <p:nvGrpSpPr>
            <p:cNvPr id="21" name="组合 20"/>
            <p:cNvGrpSpPr/>
            <p:nvPr/>
          </p:nvGrpSpPr>
          <p:grpSpPr>
            <a:xfrm>
              <a:off x="8189192" y="4314660"/>
              <a:ext cx="2939778" cy="1479086"/>
              <a:chOff x="6631303" y="1678126"/>
              <a:chExt cx="2939778" cy="1479086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31303" y="2030750"/>
                <a:ext cx="2939778" cy="1126462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endParaRPr/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6631303" y="1678126"/>
                <a:ext cx="2241974" cy="398379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endParaRPr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1063030" y="4314660"/>
              <a:ext cx="2939778" cy="1479086"/>
              <a:chOff x="6631303" y="1678126"/>
              <a:chExt cx="2939778" cy="1479086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6631303" y="2030750"/>
                <a:ext cx="2939778" cy="1126462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20000"/>
                  </a:lnSpc>
                </a:pPr>
                <a:endParaRPr/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7329107" y="1678126"/>
                <a:ext cx="2241974" cy="398379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20000"/>
                  </a:lnSpc>
                </a:pPr>
                <a:endParaRPr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007633" y="1663802"/>
              <a:ext cx="6103710" cy="962022"/>
              <a:chOff x="4867317" y="1678126"/>
              <a:chExt cx="6103710" cy="962022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4867317" y="2030750"/>
                <a:ext cx="6103710" cy="609398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20000"/>
                  </a:lnSpc>
                </a:pPr>
                <a:endParaRPr/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6798184" y="1678126"/>
                <a:ext cx="2241974" cy="398379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20000"/>
                  </a:lnSpc>
                </a:pPr>
                <a:endParaRPr/>
              </a:p>
            </p:txBody>
          </p:sp>
        </p:grpSp>
      </p:grpSp>
      <p:sp>
        <p:nvSpPr>
          <p:cNvPr id="31" name="文本框 10">
            <a:extLst>
              <a:ext uri="{FF2B5EF4-FFF2-40B4-BE49-F238E27FC236}">
                <a16:creationId xmlns:a16="http://schemas.microsoft.com/office/drawing/2014/main" id="{83702F3D-D919-4730-BEA2-4512B3EDD0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32" name="矩形 1">
            <a:extLst>
              <a:ext uri="{FF2B5EF4-FFF2-40B4-BE49-F238E27FC236}">
                <a16:creationId xmlns:a16="http://schemas.microsoft.com/office/drawing/2014/main" id="{7A25FB65-F2F7-496A-A557-CF2830D181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674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5381407" y="1999916"/>
            <a:ext cx="1168399" cy="1168399"/>
            <a:chOff x="1257301" y="2794000"/>
            <a:chExt cx="1168399" cy="1168399"/>
          </a:xfrm>
        </p:grpSpPr>
        <p:sp>
          <p:nvSpPr>
            <p:cNvPr id="9" name="圆: 空心 8"/>
            <p:cNvSpPr/>
            <p:nvPr/>
          </p:nvSpPr>
          <p:spPr>
            <a:xfrm>
              <a:off x="1257301" y="2794000"/>
              <a:ext cx="1168399" cy="1168399"/>
            </a:xfrm>
            <a:prstGeom prst="donut">
              <a:avLst>
                <a:gd name="adj" fmla="val 530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49400" y="3095089"/>
              <a:ext cx="7493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03</a:t>
              </a:r>
              <a:endParaRPr lang="zh-CN" altLang="en-US" sz="3200" b="1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610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椭圆 67"/>
          <p:cNvSpPr>
            <a:spLocks noChangeArrowheads="1"/>
          </p:cNvSpPr>
          <p:nvPr/>
        </p:nvSpPr>
        <p:spPr bwMode="auto">
          <a:xfrm>
            <a:off x="4529894" y="4466508"/>
            <a:ext cx="1675557" cy="16968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115131" tIns="57567" rIns="115131" bIns="57567" anchor="ctr"/>
          <a:lstStyle/>
          <a:p>
            <a:pPr algn="ctr" defTabSz="1151274">
              <a:defRPr/>
            </a:pPr>
            <a:endParaRPr lang="zh-CN" altLang="en-US" sz="3464" kern="0" dirty="0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69" name="椭圆 68"/>
          <p:cNvSpPr>
            <a:spLocks noChangeArrowheads="1"/>
          </p:cNvSpPr>
          <p:nvPr/>
        </p:nvSpPr>
        <p:spPr bwMode="auto">
          <a:xfrm>
            <a:off x="3620477" y="3094119"/>
            <a:ext cx="1174084" cy="118899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15131" tIns="57567" rIns="115131" bIns="57567" anchor="ctr"/>
          <a:lstStyle/>
          <a:p>
            <a:pPr algn="ctr" defTabSz="1151274">
              <a:defRPr/>
            </a:pPr>
            <a:endParaRPr lang="zh-CN" altLang="en-US" sz="2265" kern="0" dirty="0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70" name="椭圆 69"/>
          <p:cNvSpPr>
            <a:spLocks noChangeArrowheads="1"/>
          </p:cNvSpPr>
          <p:nvPr/>
        </p:nvSpPr>
        <p:spPr bwMode="auto">
          <a:xfrm>
            <a:off x="5395530" y="2745482"/>
            <a:ext cx="1064637" cy="10801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lIns="115131" tIns="57567" rIns="115131" bIns="57567" anchor="ctr"/>
          <a:lstStyle/>
          <a:p>
            <a:pPr algn="ctr" defTabSz="1151274">
              <a:defRPr/>
            </a:pPr>
            <a:endParaRPr lang="zh-CN" altLang="en-US" sz="2265" kern="0" dirty="0">
              <a:solidFill>
                <a:sysClr val="windowText" lastClr="000000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71" name="椭圆 70"/>
          <p:cNvSpPr>
            <a:spLocks noChangeArrowheads="1"/>
          </p:cNvSpPr>
          <p:nvPr/>
        </p:nvSpPr>
        <p:spPr bwMode="auto">
          <a:xfrm>
            <a:off x="6603445" y="4375819"/>
            <a:ext cx="1355172" cy="137238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lIns="115131" tIns="57567" rIns="115131" bIns="57567" anchor="ctr"/>
          <a:lstStyle/>
          <a:p>
            <a:pPr algn="ctr" defTabSz="1151274">
              <a:defRPr/>
            </a:pPr>
            <a:endParaRPr lang="zh-CN" altLang="en-US" sz="2532" kern="0" dirty="0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72" name="椭圆 71"/>
          <p:cNvSpPr>
            <a:spLocks noChangeArrowheads="1"/>
          </p:cNvSpPr>
          <p:nvPr/>
        </p:nvSpPr>
        <p:spPr bwMode="auto">
          <a:xfrm>
            <a:off x="7061140" y="2374673"/>
            <a:ext cx="1671577" cy="16928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lIns="115131" tIns="57567" rIns="115131" bIns="57567" anchor="ctr"/>
          <a:lstStyle/>
          <a:p>
            <a:pPr algn="ctr" defTabSz="1151274">
              <a:defRPr/>
            </a:pPr>
            <a:endParaRPr lang="zh-CN" altLang="en-US" sz="3464" kern="0" dirty="0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cxnSp>
        <p:nvCxnSpPr>
          <p:cNvPr id="73" name="直接连接符 72"/>
          <p:cNvCxnSpPr>
            <a:cxnSpLocks noChangeShapeType="1"/>
            <a:stCxn id="68" idx="1"/>
            <a:endCxn id="69" idx="4"/>
          </p:cNvCxnSpPr>
          <p:nvPr/>
        </p:nvCxnSpPr>
        <p:spPr bwMode="auto">
          <a:xfrm flipH="1" flipV="1">
            <a:off x="4207519" y="4283118"/>
            <a:ext cx="569132" cy="431265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直接连接符 73"/>
          <p:cNvCxnSpPr>
            <a:cxnSpLocks noChangeShapeType="1"/>
            <a:stCxn id="69" idx="7"/>
            <a:endCxn id="70" idx="2"/>
          </p:cNvCxnSpPr>
          <p:nvPr/>
        </p:nvCxnSpPr>
        <p:spPr bwMode="auto">
          <a:xfrm>
            <a:off x="4621433" y="3269449"/>
            <a:ext cx="774100" cy="16121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直接连接符 74"/>
          <p:cNvCxnSpPr>
            <a:cxnSpLocks noChangeShapeType="1"/>
            <a:stCxn id="70" idx="6"/>
            <a:endCxn id="72" idx="1"/>
          </p:cNvCxnSpPr>
          <p:nvPr/>
        </p:nvCxnSpPr>
        <p:spPr bwMode="auto">
          <a:xfrm flipV="1">
            <a:off x="6460169" y="2622551"/>
            <a:ext cx="845737" cy="663019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直接连接符 75"/>
          <p:cNvCxnSpPr>
            <a:cxnSpLocks noChangeShapeType="1"/>
            <a:stCxn id="72" idx="4"/>
            <a:endCxn id="71" idx="0"/>
          </p:cNvCxnSpPr>
          <p:nvPr/>
        </p:nvCxnSpPr>
        <p:spPr bwMode="auto">
          <a:xfrm flipH="1">
            <a:off x="7282026" y="4067487"/>
            <a:ext cx="614901" cy="306317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7" name="矩形 76"/>
          <p:cNvSpPr>
            <a:spLocks noChangeArrowheads="1"/>
          </p:cNvSpPr>
          <p:nvPr/>
        </p:nvSpPr>
        <p:spPr bwMode="auto">
          <a:xfrm>
            <a:off x="3610528" y="5655503"/>
            <a:ext cx="533313" cy="540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115131" tIns="57567" rIns="115131" bIns="57567" anchor="ctr"/>
          <a:lstStyle/>
          <a:p>
            <a:pPr algn="ctr" defTabSz="1151274">
              <a:defRPr/>
            </a:pPr>
            <a:endParaRPr lang="zh-CN" altLang="en-US" sz="4531" kern="0" dirty="0">
              <a:solidFill>
                <a:sysClr val="window" lastClr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78" name="矩形 77"/>
          <p:cNvSpPr>
            <a:spLocks noChangeArrowheads="1"/>
          </p:cNvSpPr>
          <p:nvPr/>
        </p:nvSpPr>
        <p:spPr bwMode="auto">
          <a:xfrm>
            <a:off x="8030254" y="5433828"/>
            <a:ext cx="531324" cy="53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15131" tIns="57567" rIns="115131" bIns="57567" anchor="ctr"/>
          <a:lstStyle/>
          <a:p>
            <a:pPr algn="ctr" defTabSz="1151274">
              <a:defRPr/>
            </a:pPr>
            <a:endParaRPr lang="zh-CN" altLang="en-US" sz="4531" kern="0" dirty="0">
              <a:solidFill>
                <a:sysClr val="window" lastClr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cxnSp>
        <p:nvCxnSpPr>
          <p:cNvPr id="79" name="直接连接符 78"/>
          <p:cNvCxnSpPr>
            <a:cxnSpLocks noChangeShapeType="1"/>
            <a:stCxn id="78" idx="1"/>
            <a:endCxn id="71" idx="6"/>
          </p:cNvCxnSpPr>
          <p:nvPr/>
        </p:nvCxnSpPr>
        <p:spPr bwMode="auto">
          <a:xfrm flipH="1" flipV="1">
            <a:off x="7958617" y="5061007"/>
            <a:ext cx="71639" cy="642864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直接连接符 79"/>
          <p:cNvCxnSpPr>
            <a:cxnSpLocks noChangeShapeType="1"/>
            <a:stCxn id="77" idx="3"/>
            <a:endCxn id="68" idx="3"/>
          </p:cNvCxnSpPr>
          <p:nvPr/>
        </p:nvCxnSpPr>
        <p:spPr bwMode="auto">
          <a:xfrm flipV="1">
            <a:off x="4143839" y="5915474"/>
            <a:ext cx="632812" cy="10076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矩形 80"/>
          <p:cNvSpPr>
            <a:spLocks noChangeArrowheads="1"/>
          </p:cNvSpPr>
          <p:nvPr/>
        </p:nvSpPr>
        <p:spPr bwMode="auto">
          <a:xfrm>
            <a:off x="776807" y="1971624"/>
            <a:ext cx="2953119" cy="77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5131" tIns="57567" rIns="115131" bIns="57567">
            <a:spAutoFit/>
          </a:bodyPr>
          <a:lstStyle/>
          <a:p>
            <a:pPr defTabSz="1151274">
              <a:defRPr/>
            </a:pPr>
            <a:endParaRPr lang="zh-CN" altLang="en-US" sz="1867" kern="0" dirty="0">
              <a:solidFill>
                <a:sysClr val="windowText" lastClr="000000">
                  <a:lumMod val="75000"/>
                  <a:lumOff val="25000"/>
                </a:sys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1151274">
              <a:defRPr/>
            </a:pPr>
            <a:endParaRPr lang="zh-CN" altLang="en-US" sz="1867" kern="0" dirty="0">
              <a:solidFill>
                <a:sysClr val="windowText" lastClr="000000">
                  <a:lumMod val="75000"/>
                  <a:lumOff val="25000"/>
                </a:sys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82" name="矩形 81"/>
          <p:cNvSpPr>
            <a:spLocks noChangeArrowheads="1"/>
          </p:cNvSpPr>
          <p:nvPr/>
        </p:nvSpPr>
        <p:spPr bwMode="auto">
          <a:xfrm>
            <a:off x="782775" y="3833717"/>
            <a:ext cx="2953119" cy="957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5131" tIns="57567" rIns="115131" bIns="57567">
            <a:spAutoFit/>
          </a:bodyPr>
          <a:lstStyle/>
          <a:p>
            <a:pPr defTabSz="1151274">
              <a:defRPr/>
            </a:pPr>
            <a:endParaRPr lang="zh-CN" altLang="en-US" sz="1867" kern="0" dirty="0">
              <a:solidFill>
                <a:sysClr val="windowText" lastClr="000000">
                  <a:lumMod val="75000"/>
                  <a:lumOff val="25000"/>
                </a:sys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1151274">
              <a:defRPr/>
            </a:pPr>
            <a:endParaRPr lang="zh-CN" altLang="en-US" sz="1867" kern="0" dirty="0">
              <a:solidFill>
                <a:sysClr val="windowText" lastClr="000000">
                  <a:lumMod val="75000"/>
                  <a:lumOff val="25000"/>
                </a:sys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1151274">
              <a:defRPr/>
            </a:pPr>
            <a:endParaRPr lang="zh-CN" altLang="en-US" sz="1200" kern="0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83" name="矩形 82"/>
          <p:cNvSpPr>
            <a:spLocks noChangeArrowheads="1"/>
          </p:cNvSpPr>
          <p:nvPr/>
        </p:nvSpPr>
        <p:spPr bwMode="auto">
          <a:xfrm>
            <a:off x="8716798" y="1971624"/>
            <a:ext cx="2953119" cy="77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5131" tIns="57567" rIns="115131" bIns="57567">
            <a:spAutoFit/>
          </a:bodyPr>
          <a:lstStyle/>
          <a:p>
            <a:pPr defTabSz="1151274">
              <a:defRPr/>
            </a:pPr>
            <a:endParaRPr lang="zh-CN" altLang="en-US" sz="1867" kern="0" dirty="0">
              <a:solidFill>
                <a:sysClr val="windowText" lastClr="000000">
                  <a:lumMod val="75000"/>
                  <a:lumOff val="25000"/>
                </a:sys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1151274">
              <a:defRPr/>
            </a:pPr>
            <a:endParaRPr lang="zh-CN" altLang="en-US" sz="1867" kern="0" dirty="0">
              <a:solidFill>
                <a:sysClr val="windowText" lastClr="000000">
                  <a:lumMod val="75000"/>
                  <a:lumOff val="25000"/>
                </a:sys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84" name="矩形 83"/>
          <p:cNvSpPr>
            <a:spLocks noChangeArrowheads="1"/>
          </p:cNvSpPr>
          <p:nvPr/>
        </p:nvSpPr>
        <p:spPr bwMode="auto">
          <a:xfrm>
            <a:off x="8722767" y="3833717"/>
            <a:ext cx="2953119" cy="103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5131" tIns="57567" rIns="115131" bIns="57567">
            <a:spAutoFit/>
          </a:bodyPr>
          <a:lstStyle/>
          <a:p>
            <a:pPr defTabSz="1151274">
              <a:defRPr/>
            </a:pPr>
            <a:endParaRPr lang="zh-CN" altLang="en-US" sz="1867" kern="0" dirty="0">
              <a:solidFill>
                <a:sysClr val="windowText" lastClr="000000">
                  <a:lumMod val="75000"/>
                  <a:lumOff val="25000"/>
                </a:sys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1151274">
              <a:defRPr/>
            </a:pPr>
            <a:endParaRPr lang="zh-CN" altLang="en-US" sz="1867" kern="0" dirty="0">
              <a:solidFill>
                <a:sysClr val="windowText" lastClr="000000">
                  <a:lumMod val="75000"/>
                  <a:lumOff val="25000"/>
                </a:sys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1151274">
              <a:defRPr/>
            </a:pPr>
            <a:endParaRPr lang="zh-CN" altLang="en-US" sz="1733" kern="0" dirty="0">
              <a:solidFill>
                <a:sysClr val="windowText" lastClr="000000">
                  <a:lumMod val="75000"/>
                  <a:lumOff val="25000"/>
                </a:sys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85" name="矩形 84"/>
          <p:cNvSpPr>
            <a:spLocks noChangeArrowheads="1"/>
          </p:cNvSpPr>
          <p:nvPr/>
        </p:nvSpPr>
        <p:spPr bwMode="auto">
          <a:xfrm>
            <a:off x="3929918" y="1320696"/>
            <a:ext cx="2953119" cy="77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5131" tIns="57567" rIns="115131" bIns="57567">
            <a:spAutoFit/>
          </a:bodyPr>
          <a:lstStyle/>
          <a:p>
            <a:pPr defTabSz="1151274">
              <a:defRPr/>
            </a:pPr>
            <a:endParaRPr lang="zh-CN" altLang="en-US" sz="1867" kern="0" dirty="0">
              <a:solidFill>
                <a:sysClr val="windowText" lastClr="000000">
                  <a:lumMod val="75000"/>
                  <a:lumOff val="25000"/>
                </a:sys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1151274">
              <a:defRPr/>
            </a:pPr>
            <a:endParaRPr lang="zh-CN" altLang="en-US" sz="1867" kern="0" dirty="0">
              <a:solidFill>
                <a:sysClr val="windowText" lastClr="000000">
                  <a:lumMod val="75000"/>
                  <a:lumOff val="25000"/>
                </a:sys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0" name="文本框 10">
            <a:extLst>
              <a:ext uri="{FF2B5EF4-FFF2-40B4-BE49-F238E27FC236}">
                <a16:creationId xmlns:a16="http://schemas.microsoft.com/office/drawing/2014/main" id="{9D1939E6-3FF8-4DF3-A50D-09F793A99B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21" name="矩形 1">
            <a:extLst>
              <a:ext uri="{FF2B5EF4-FFF2-40B4-BE49-F238E27FC236}">
                <a16:creationId xmlns:a16="http://schemas.microsoft.com/office/drawing/2014/main" id="{DE36E789-1595-4E97-8E2B-D88E43B169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284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4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1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2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6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3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75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7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4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250"/>
                            </p:stCondLst>
                            <p:childTnLst>
                              <p:par>
                                <p:cTn id="5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8" dur="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5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750"/>
                            </p:stCondLst>
                            <p:childTnLst>
                              <p:par>
                                <p:cTn id="6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9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6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250"/>
                            </p:stCondLst>
                            <p:childTnLst>
                              <p:par>
                                <p:cTn id="7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0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500"/>
                            </p:stCondLst>
                            <p:childTnLst>
                              <p:par>
                                <p:cTn id="8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6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750"/>
                            </p:stCondLst>
                            <p:childTnLst>
                              <p:par>
                                <p:cTn id="9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2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000"/>
                            </p:stCondLst>
                            <p:childTnLst>
                              <p:par>
                                <p:cTn id="9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8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4250"/>
                            </p:stCondLst>
                            <p:childTnLst>
                              <p:par>
                                <p:cTn id="10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4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 autoUpdateAnimBg="0"/>
      <p:bldP spid="69" grpId="0" bldLvl="0" animBg="1" autoUpdateAnimBg="0"/>
      <p:bldP spid="70" grpId="0" bldLvl="0" animBg="1" autoUpdateAnimBg="0"/>
      <p:bldP spid="71" grpId="0" bldLvl="0" animBg="1" autoUpdateAnimBg="0"/>
      <p:bldP spid="72" grpId="0" bldLvl="0" animBg="1" autoUpdateAnimBg="0"/>
      <p:bldP spid="77" grpId="0" bldLvl="0" animBg="1" autoUpdateAnimBg="0"/>
      <p:bldP spid="78" grpId="0" bldLvl="0" animBg="1" autoUpdateAnimBg="0"/>
      <p:bldP spid="81" grpId="0" bldLvl="0" autoUpdateAnimBg="0"/>
      <p:bldP spid="82" grpId="0" bldLvl="0" autoUpdateAnimBg="0"/>
      <p:bldP spid="83" grpId="0" bldLvl="0" autoUpdateAnimBg="0"/>
      <p:bldP spid="84" grpId="0" bldLvl="0" autoUpdateAnimBg="0"/>
      <p:bldP spid="85" grpId="0" bldLvl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31276982-C646-4FC1-A418-63658ED6B584}"/>
              </a:ext>
            </a:extLst>
          </p:cNvPr>
          <p:cNvGrpSpPr/>
          <p:nvPr/>
        </p:nvGrpSpPr>
        <p:grpSpPr>
          <a:xfrm>
            <a:off x="779278" y="1520789"/>
            <a:ext cx="10633447" cy="4601384"/>
            <a:chOff x="639042" y="1277044"/>
            <a:chExt cx="10913915" cy="4722751"/>
          </a:xfrm>
        </p:grpSpPr>
        <p:grpSp>
          <p:nvGrpSpPr>
            <p:cNvPr id="6" name="Group 94">
              <a:extLst>
                <a:ext uri="{FF2B5EF4-FFF2-40B4-BE49-F238E27FC236}">
                  <a16:creationId xmlns:a16="http://schemas.microsoft.com/office/drawing/2014/main" id="{AD653EEB-9280-4DB6-8C52-7BFE6E32F1CF}"/>
                </a:ext>
              </a:extLst>
            </p:cNvPr>
            <p:cNvGrpSpPr/>
            <p:nvPr/>
          </p:nvGrpSpPr>
          <p:grpSpPr>
            <a:xfrm>
              <a:off x="2555274" y="1556792"/>
              <a:ext cx="7061201" cy="3544888"/>
              <a:chOff x="2563813" y="2184400"/>
              <a:chExt cx="7061201" cy="3544888"/>
            </a:xfrm>
            <a:solidFill>
              <a:schemeClr val="tx1"/>
            </a:solidFill>
          </p:grpSpPr>
          <p:grpSp>
            <p:nvGrpSpPr>
              <p:cNvPr id="60" name="Group 93">
                <a:extLst>
                  <a:ext uri="{FF2B5EF4-FFF2-40B4-BE49-F238E27FC236}">
                    <a16:creationId xmlns:a16="http://schemas.microsoft.com/office/drawing/2014/main" id="{8FAB3233-C2E4-4A8F-9DFF-B2F937525D0D}"/>
                  </a:ext>
                </a:extLst>
              </p:cNvPr>
              <p:cNvGrpSpPr/>
              <p:nvPr/>
            </p:nvGrpSpPr>
            <p:grpSpPr>
              <a:xfrm>
                <a:off x="2563813" y="2184400"/>
                <a:ext cx="7061201" cy="3544888"/>
                <a:chOff x="2563813" y="2184400"/>
                <a:chExt cx="7061201" cy="3544888"/>
              </a:xfrm>
              <a:grpFill/>
            </p:grpSpPr>
            <p:grpSp>
              <p:nvGrpSpPr>
                <p:cNvPr id="62" name="Group 91">
                  <a:extLst>
                    <a:ext uri="{FF2B5EF4-FFF2-40B4-BE49-F238E27FC236}">
                      <a16:creationId xmlns:a16="http://schemas.microsoft.com/office/drawing/2014/main" id="{968435EA-FA03-48E4-A057-7D9D1CFF5EBF}"/>
                    </a:ext>
                  </a:extLst>
                </p:cNvPr>
                <p:cNvGrpSpPr/>
                <p:nvPr/>
              </p:nvGrpSpPr>
              <p:grpSpPr>
                <a:xfrm>
                  <a:off x="3336926" y="2963863"/>
                  <a:ext cx="5502275" cy="1960562"/>
                  <a:chOff x="3336926" y="2963863"/>
                  <a:chExt cx="5502275" cy="1960562"/>
                </a:xfrm>
                <a:grpFill/>
              </p:grpSpPr>
              <p:sp>
                <p:nvSpPr>
                  <p:cNvPr id="69" name="Rectangle 5">
                    <a:extLst>
                      <a:ext uri="{FF2B5EF4-FFF2-40B4-BE49-F238E27FC236}">
                        <a16:creationId xmlns:a16="http://schemas.microsoft.com/office/drawing/2014/main" id="{4E54F7B4-CA5B-441C-B164-C7FFC74FDEA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89476" y="3919538"/>
                    <a:ext cx="2790825" cy="76200"/>
                  </a:xfrm>
                  <a:prstGeom prst="rect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zh-CN"/>
                    </a:defPPr>
                    <a:lvl1pPr marL="0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189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377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566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754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5943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131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320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509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 sz="2133">
                      <a:solidFill>
                        <a:schemeClr val="bg1">
                          <a:lumMod val="50000"/>
                        </a:schemeClr>
                      </a:solidFill>
                      <a:latin typeface="FZHei-B01S" panose="02010601030101010101" pitchFamily="2" charset="-122"/>
                      <a:ea typeface="FZHei-B01S" panose="02010601030101010101" pitchFamily="2" charset="-122"/>
                      <a:cs typeface="+mn-ea"/>
                      <a:sym typeface="FZHei-B01S" panose="02010601030101010101" pitchFamily="2" charset="-122"/>
                    </a:endParaRPr>
                  </a:p>
                </p:txBody>
              </p:sp>
              <p:sp>
                <p:nvSpPr>
                  <p:cNvPr id="70" name="Freeform 6">
                    <a:extLst>
                      <a:ext uri="{FF2B5EF4-FFF2-40B4-BE49-F238E27FC236}">
                        <a16:creationId xmlns:a16="http://schemas.microsoft.com/office/drawing/2014/main" id="{DD0C7C83-338A-4AB9-B275-084B23CF4D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36926" y="4229100"/>
                    <a:ext cx="703263" cy="695325"/>
                  </a:xfrm>
                  <a:custGeom>
                    <a:avLst/>
                    <a:gdLst>
                      <a:gd name="T0" fmla="*/ 443 w 443"/>
                      <a:gd name="T1" fmla="*/ 33 h 438"/>
                      <a:gd name="T2" fmla="*/ 34 w 443"/>
                      <a:gd name="T3" fmla="*/ 438 h 438"/>
                      <a:gd name="T4" fmla="*/ 0 w 443"/>
                      <a:gd name="T5" fmla="*/ 405 h 438"/>
                      <a:gd name="T6" fmla="*/ 410 w 443"/>
                      <a:gd name="T7" fmla="*/ 0 h 438"/>
                      <a:gd name="T8" fmla="*/ 443 w 443"/>
                      <a:gd name="T9" fmla="*/ 33 h 4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3" h="438">
                        <a:moveTo>
                          <a:pt x="443" y="33"/>
                        </a:moveTo>
                        <a:lnTo>
                          <a:pt x="34" y="438"/>
                        </a:lnTo>
                        <a:lnTo>
                          <a:pt x="0" y="405"/>
                        </a:lnTo>
                        <a:lnTo>
                          <a:pt x="410" y="0"/>
                        </a:lnTo>
                        <a:lnTo>
                          <a:pt x="443" y="33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zh-CN"/>
                    </a:defPPr>
                    <a:lvl1pPr marL="0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189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377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566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754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5943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131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320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509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 sz="2133">
                      <a:solidFill>
                        <a:schemeClr val="bg1">
                          <a:lumMod val="50000"/>
                        </a:schemeClr>
                      </a:solidFill>
                      <a:latin typeface="FZHei-B01S" panose="02010601030101010101" pitchFamily="2" charset="-122"/>
                      <a:ea typeface="FZHei-B01S" panose="02010601030101010101" pitchFamily="2" charset="-122"/>
                      <a:cs typeface="+mn-ea"/>
                      <a:sym typeface="FZHei-B01S" panose="02010601030101010101" pitchFamily="2" charset="-122"/>
                    </a:endParaRPr>
                  </a:p>
                </p:txBody>
              </p:sp>
              <p:sp>
                <p:nvSpPr>
                  <p:cNvPr id="71" name="Freeform 7">
                    <a:extLst>
                      <a:ext uri="{FF2B5EF4-FFF2-40B4-BE49-F238E27FC236}">
                        <a16:creationId xmlns:a16="http://schemas.microsoft.com/office/drawing/2014/main" id="{0556B57F-DE0C-411E-94D9-2E60BB5327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48038" y="2967038"/>
                    <a:ext cx="692150" cy="723900"/>
                  </a:xfrm>
                  <a:custGeom>
                    <a:avLst/>
                    <a:gdLst>
                      <a:gd name="T0" fmla="*/ 400 w 436"/>
                      <a:gd name="T1" fmla="*/ 456 h 456"/>
                      <a:gd name="T2" fmla="*/ 0 w 436"/>
                      <a:gd name="T3" fmla="*/ 34 h 456"/>
                      <a:gd name="T4" fmla="*/ 34 w 436"/>
                      <a:gd name="T5" fmla="*/ 0 h 456"/>
                      <a:gd name="T6" fmla="*/ 436 w 436"/>
                      <a:gd name="T7" fmla="*/ 422 h 456"/>
                      <a:gd name="T8" fmla="*/ 400 w 436"/>
                      <a:gd name="T9" fmla="*/ 456 h 4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36" h="456">
                        <a:moveTo>
                          <a:pt x="400" y="456"/>
                        </a:moveTo>
                        <a:lnTo>
                          <a:pt x="0" y="34"/>
                        </a:lnTo>
                        <a:lnTo>
                          <a:pt x="34" y="0"/>
                        </a:lnTo>
                        <a:lnTo>
                          <a:pt x="436" y="422"/>
                        </a:lnTo>
                        <a:lnTo>
                          <a:pt x="400" y="456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zh-CN"/>
                    </a:defPPr>
                    <a:lvl1pPr marL="0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189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377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566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754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5943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131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320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509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 sz="2133">
                      <a:solidFill>
                        <a:schemeClr val="bg1">
                          <a:lumMod val="50000"/>
                        </a:schemeClr>
                      </a:solidFill>
                      <a:latin typeface="FZHei-B01S" panose="02010601030101010101" pitchFamily="2" charset="-122"/>
                      <a:ea typeface="FZHei-B01S" panose="02010601030101010101" pitchFamily="2" charset="-122"/>
                      <a:cs typeface="+mn-ea"/>
                      <a:sym typeface="FZHei-B01S" panose="02010601030101010101" pitchFamily="2" charset="-122"/>
                    </a:endParaRPr>
                  </a:p>
                </p:txBody>
              </p:sp>
              <p:sp>
                <p:nvSpPr>
                  <p:cNvPr id="72" name="Freeform 8">
                    <a:extLst>
                      <a:ext uri="{FF2B5EF4-FFF2-40B4-BE49-F238E27FC236}">
                        <a16:creationId xmlns:a16="http://schemas.microsoft.com/office/drawing/2014/main" id="{9090A420-E20E-46F2-9696-DA5629C9C7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32763" y="4224338"/>
                    <a:ext cx="706438" cy="696913"/>
                  </a:xfrm>
                  <a:custGeom>
                    <a:avLst/>
                    <a:gdLst>
                      <a:gd name="T0" fmla="*/ 0 w 445"/>
                      <a:gd name="T1" fmla="*/ 33 h 439"/>
                      <a:gd name="T2" fmla="*/ 410 w 445"/>
                      <a:gd name="T3" fmla="*/ 439 h 439"/>
                      <a:gd name="T4" fmla="*/ 445 w 445"/>
                      <a:gd name="T5" fmla="*/ 406 h 439"/>
                      <a:gd name="T6" fmla="*/ 34 w 445"/>
                      <a:gd name="T7" fmla="*/ 0 h 439"/>
                      <a:gd name="T8" fmla="*/ 0 w 445"/>
                      <a:gd name="T9" fmla="*/ 33 h 4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5" h="439">
                        <a:moveTo>
                          <a:pt x="0" y="33"/>
                        </a:moveTo>
                        <a:lnTo>
                          <a:pt x="410" y="439"/>
                        </a:lnTo>
                        <a:lnTo>
                          <a:pt x="445" y="406"/>
                        </a:lnTo>
                        <a:lnTo>
                          <a:pt x="34" y="0"/>
                        </a:lnTo>
                        <a:lnTo>
                          <a:pt x="0" y="33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zh-CN"/>
                    </a:defPPr>
                    <a:lvl1pPr marL="0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189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377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566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754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5943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131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320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509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 sz="2133">
                      <a:solidFill>
                        <a:schemeClr val="bg1">
                          <a:lumMod val="50000"/>
                        </a:schemeClr>
                      </a:solidFill>
                      <a:latin typeface="FZHei-B01S" panose="02010601030101010101" pitchFamily="2" charset="-122"/>
                      <a:ea typeface="FZHei-B01S" panose="02010601030101010101" pitchFamily="2" charset="-122"/>
                      <a:cs typeface="+mn-ea"/>
                      <a:sym typeface="FZHei-B01S" panose="02010601030101010101" pitchFamily="2" charset="-122"/>
                    </a:endParaRPr>
                  </a:p>
                </p:txBody>
              </p:sp>
              <p:sp>
                <p:nvSpPr>
                  <p:cNvPr id="73" name="Freeform 9">
                    <a:extLst>
                      <a:ext uri="{FF2B5EF4-FFF2-40B4-BE49-F238E27FC236}">
                        <a16:creationId xmlns:a16="http://schemas.microsoft.com/office/drawing/2014/main" id="{5259C978-0823-430C-9D74-A5BDC00F9E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32763" y="2963863"/>
                    <a:ext cx="692150" cy="722313"/>
                  </a:xfrm>
                  <a:custGeom>
                    <a:avLst/>
                    <a:gdLst>
                      <a:gd name="T0" fmla="*/ 36 w 436"/>
                      <a:gd name="T1" fmla="*/ 455 h 455"/>
                      <a:gd name="T2" fmla="*/ 436 w 436"/>
                      <a:gd name="T3" fmla="*/ 33 h 455"/>
                      <a:gd name="T4" fmla="*/ 403 w 436"/>
                      <a:gd name="T5" fmla="*/ 0 h 455"/>
                      <a:gd name="T6" fmla="*/ 0 w 436"/>
                      <a:gd name="T7" fmla="*/ 422 h 455"/>
                      <a:gd name="T8" fmla="*/ 36 w 436"/>
                      <a:gd name="T9" fmla="*/ 455 h 4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36" h="455">
                        <a:moveTo>
                          <a:pt x="36" y="455"/>
                        </a:moveTo>
                        <a:lnTo>
                          <a:pt x="436" y="33"/>
                        </a:lnTo>
                        <a:lnTo>
                          <a:pt x="403" y="0"/>
                        </a:lnTo>
                        <a:lnTo>
                          <a:pt x="0" y="422"/>
                        </a:lnTo>
                        <a:lnTo>
                          <a:pt x="36" y="455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zh-CN"/>
                    </a:defPPr>
                    <a:lvl1pPr marL="0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189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377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566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754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5943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131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320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509" algn="l" defTabSz="914377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 sz="2133">
                      <a:solidFill>
                        <a:schemeClr val="bg1">
                          <a:lumMod val="50000"/>
                        </a:schemeClr>
                      </a:solidFill>
                      <a:latin typeface="FZHei-B01S" panose="02010601030101010101" pitchFamily="2" charset="-122"/>
                      <a:ea typeface="FZHei-B01S" panose="02010601030101010101" pitchFamily="2" charset="-122"/>
                      <a:cs typeface="+mn-ea"/>
                      <a:sym typeface="FZHei-B01S" panose="02010601030101010101" pitchFamily="2" charset="-122"/>
                    </a:endParaRPr>
                  </a:p>
                </p:txBody>
              </p:sp>
            </p:grpSp>
            <p:sp>
              <p:nvSpPr>
                <p:cNvPr id="63" name="Oval 10">
                  <a:extLst>
                    <a:ext uri="{FF2B5EF4-FFF2-40B4-BE49-F238E27FC236}">
                      <a16:creationId xmlns:a16="http://schemas.microsoft.com/office/drawing/2014/main" id="{A2E8EAC3-5246-4167-B39B-AD9DBB84690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63813" y="2184400"/>
                  <a:ext cx="1028700" cy="1035050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133">
                    <a:solidFill>
                      <a:schemeClr val="bg1">
                        <a:lumMod val="5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ea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64" name="Oval 13">
                  <a:extLst>
                    <a:ext uri="{FF2B5EF4-FFF2-40B4-BE49-F238E27FC236}">
                      <a16:creationId xmlns:a16="http://schemas.microsoft.com/office/drawing/2014/main" id="{5210ABF1-4F96-4A7F-81FD-A11ABF116E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63813" y="4695825"/>
                  <a:ext cx="1028700" cy="1033463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133">
                    <a:solidFill>
                      <a:schemeClr val="bg1">
                        <a:lumMod val="5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ea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65" name="Oval 16">
                  <a:extLst>
                    <a:ext uri="{FF2B5EF4-FFF2-40B4-BE49-F238E27FC236}">
                      <a16:creationId xmlns:a16="http://schemas.microsoft.com/office/drawing/2014/main" id="{B1C7FC79-7E5B-495E-9716-5AF1D19358C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95713" y="3441700"/>
                  <a:ext cx="1028700" cy="1031875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133">
                    <a:solidFill>
                      <a:schemeClr val="bg1">
                        <a:lumMod val="5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ea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66" name="Oval 19">
                  <a:extLst>
                    <a:ext uri="{FF2B5EF4-FFF2-40B4-BE49-F238E27FC236}">
                      <a16:creationId xmlns:a16="http://schemas.microsoft.com/office/drawing/2014/main" id="{62D79237-13F7-47AA-A737-03A60E23CF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340601" y="3441700"/>
                  <a:ext cx="1028700" cy="1031875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133">
                    <a:solidFill>
                      <a:schemeClr val="bg1">
                        <a:lumMod val="5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ea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67" name="Oval 22">
                  <a:extLst>
                    <a:ext uri="{FF2B5EF4-FFF2-40B4-BE49-F238E27FC236}">
                      <a16:creationId xmlns:a16="http://schemas.microsoft.com/office/drawing/2014/main" id="{A1FFF86D-8384-45BF-8833-71B3CE1FDC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91551" y="2184400"/>
                  <a:ext cx="1033463" cy="1035050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133">
                    <a:solidFill>
                      <a:schemeClr val="bg1">
                        <a:lumMod val="5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ea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68" name="Oval 25">
                  <a:extLst>
                    <a:ext uri="{FF2B5EF4-FFF2-40B4-BE49-F238E27FC236}">
                      <a16:creationId xmlns:a16="http://schemas.microsoft.com/office/drawing/2014/main" id="{E439DCD5-7AE4-4EE6-9963-BD0B59BC051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91551" y="4695825"/>
                  <a:ext cx="1033463" cy="1033463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2133">
                    <a:solidFill>
                      <a:schemeClr val="bg1">
                        <a:lumMod val="5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ea"/>
                    <a:sym typeface="FZHei-B01S" panose="02010601030101010101" pitchFamily="2" charset="-122"/>
                  </a:endParaRPr>
                </a:p>
              </p:txBody>
            </p:sp>
          </p:grpSp>
          <p:sp>
            <p:nvSpPr>
              <p:cNvPr id="61" name="Oval 28">
                <a:extLst>
                  <a:ext uri="{FF2B5EF4-FFF2-40B4-BE49-F238E27FC236}">
                    <a16:creationId xmlns:a16="http://schemas.microsoft.com/office/drawing/2014/main" id="{76AA491C-8353-417E-9659-AAD2D7D613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7976" y="3260725"/>
                <a:ext cx="1393825" cy="1392238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DEF9623-19B9-4494-AFA9-55094A488E27}"/>
                </a:ext>
              </a:extLst>
            </p:cNvPr>
            <p:cNvSpPr txBox="1"/>
            <p:nvPr/>
          </p:nvSpPr>
          <p:spPr>
            <a:xfrm>
              <a:off x="728810" y="2818610"/>
              <a:ext cx="1603048" cy="27699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9B0E014D-9E41-4B6A-B2CD-64416CB36DD3}"/>
                </a:ext>
              </a:extLst>
            </p:cNvPr>
            <p:cNvSpPr/>
            <p:nvPr/>
          </p:nvSpPr>
          <p:spPr>
            <a:xfrm>
              <a:off x="639042" y="3151993"/>
              <a:ext cx="1782584" cy="769441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endParaRPr lang="id-ID" sz="8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4F78D50-74D6-4491-BBA8-7DFAAF25F2AB}"/>
                </a:ext>
              </a:extLst>
            </p:cNvPr>
            <p:cNvSpPr txBox="1"/>
            <p:nvPr/>
          </p:nvSpPr>
          <p:spPr>
            <a:xfrm>
              <a:off x="3878005" y="1277044"/>
              <a:ext cx="1603048" cy="27699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FE5F290-D52F-4689-87BD-B0B1E4CE2F5E}"/>
                </a:ext>
              </a:extLst>
            </p:cNvPr>
            <p:cNvSpPr/>
            <p:nvPr/>
          </p:nvSpPr>
          <p:spPr>
            <a:xfrm>
              <a:off x="3788237" y="1610427"/>
              <a:ext cx="1782584" cy="769441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endParaRPr lang="id-ID" sz="8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CF2B37-8DBF-4693-A48E-CE5E66DB641C}"/>
                </a:ext>
              </a:extLst>
            </p:cNvPr>
            <p:cNvSpPr txBox="1"/>
            <p:nvPr/>
          </p:nvSpPr>
          <p:spPr>
            <a:xfrm>
              <a:off x="6703247" y="1277044"/>
              <a:ext cx="1603048" cy="27699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18E8EF1-19B4-460C-A799-BFB3DA27EC7C}"/>
                </a:ext>
              </a:extLst>
            </p:cNvPr>
            <p:cNvSpPr/>
            <p:nvPr/>
          </p:nvSpPr>
          <p:spPr>
            <a:xfrm>
              <a:off x="6613479" y="1610427"/>
              <a:ext cx="1782584" cy="769441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endParaRPr lang="id-ID" sz="8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D161935-B3DC-4D79-ABAE-24C93E9A8B56}"/>
                </a:ext>
              </a:extLst>
            </p:cNvPr>
            <p:cNvSpPr txBox="1"/>
            <p:nvPr/>
          </p:nvSpPr>
          <p:spPr>
            <a:xfrm>
              <a:off x="9860141" y="2818610"/>
              <a:ext cx="1603048" cy="27699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0020A11-5075-4608-B068-0945A3085F2A}"/>
                </a:ext>
              </a:extLst>
            </p:cNvPr>
            <p:cNvSpPr/>
            <p:nvPr/>
          </p:nvSpPr>
          <p:spPr>
            <a:xfrm>
              <a:off x="9770373" y="3151993"/>
              <a:ext cx="1782584" cy="769441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endParaRPr lang="id-ID" sz="8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D2C1DAC-8284-4862-A363-47A53BEFE8D4}"/>
                </a:ext>
              </a:extLst>
            </p:cNvPr>
            <p:cNvSpPr txBox="1"/>
            <p:nvPr/>
          </p:nvSpPr>
          <p:spPr>
            <a:xfrm>
              <a:off x="4289595" y="4896971"/>
              <a:ext cx="1603048" cy="27699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198731A-B7EA-4398-ACFD-E3BFD17D6D3E}"/>
                </a:ext>
              </a:extLst>
            </p:cNvPr>
            <p:cNvSpPr/>
            <p:nvPr/>
          </p:nvSpPr>
          <p:spPr>
            <a:xfrm>
              <a:off x="4199827" y="5230354"/>
              <a:ext cx="1782584" cy="769441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endParaRPr lang="id-ID" sz="8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0F50CE2-E82A-4BF1-807D-9FBAB515933E}"/>
                </a:ext>
              </a:extLst>
            </p:cNvPr>
            <p:cNvSpPr txBox="1"/>
            <p:nvPr/>
          </p:nvSpPr>
          <p:spPr>
            <a:xfrm>
              <a:off x="6272671" y="4896971"/>
              <a:ext cx="1603048" cy="27699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741BBA5-7CC8-4FB7-B77B-308F589E5B09}"/>
                </a:ext>
              </a:extLst>
            </p:cNvPr>
            <p:cNvSpPr/>
            <p:nvPr/>
          </p:nvSpPr>
          <p:spPr>
            <a:xfrm>
              <a:off x="6182903" y="5230354"/>
              <a:ext cx="1782584" cy="769441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endParaRPr lang="id-ID" sz="8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grpSp>
          <p:nvGrpSpPr>
            <p:cNvPr id="19" name="Group 37">
              <a:extLst>
                <a:ext uri="{FF2B5EF4-FFF2-40B4-BE49-F238E27FC236}">
                  <a16:creationId xmlns:a16="http://schemas.microsoft.com/office/drawing/2014/main" id="{E9C18A9E-555E-45A1-9121-3D023184C412}"/>
                </a:ext>
              </a:extLst>
            </p:cNvPr>
            <p:cNvGrpSpPr/>
            <p:nvPr/>
          </p:nvGrpSpPr>
          <p:grpSpPr>
            <a:xfrm>
              <a:off x="2363094" y="2554875"/>
              <a:ext cx="407231" cy="432215"/>
              <a:chOff x="2371633" y="3182483"/>
              <a:chExt cx="407231" cy="432215"/>
            </a:xfrm>
            <a:solidFill>
              <a:schemeClr val="tx1"/>
            </a:solidFill>
          </p:grpSpPr>
          <p:cxnSp>
            <p:nvCxnSpPr>
              <p:cNvPr id="57" name="Straight Connector 7">
                <a:extLst>
                  <a:ext uri="{FF2B5EF4-FFF2-40B4-BE49-F238E27FC236}">
                    <a16:creationId xmlns:a16="http://schemas.microsoft.com/office/drawing/2014/main" id="{B6BA8D8D-9DA4-4C12-BC89-065534381103}"/>
                  </a:ext>
                </a:extLst>
              </p:cNvPr>
              <p:cNvCxnSpPr/>
              <p:nvPr/>
            </p:nvCxnSpPr>
            <p:spPr>
              <a:xfrm flipH="1">
                <a:off x="2413416" y="3183076"/>
                <a:ext cx="345318" cy="401641"/>
              </a:xfrm>
              <a:prstGeom prst="line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Oval 35">
                <a:extLst>
                  <a:ext uri="{FF2B5EF4-FFF2-40B4-BE49-F238E27FC236}">
                    <a16:creationId xmlns:a16="http://schemas.microsoft.com/office/drawing/2014/main" id="{E9996A3B-0673-4B0C-80F2-A5FC3347F655}"/>
                  </a:ext>
                </a:extLst>
              </p:cNvPr>
              <p:cNvSpPr/>
              <p:nvPr/>
            </p:nvSpPr>
            <p:spPr>
              <a:xfrm>
                <a:off x="2371633" y="3524757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59" name="Oval 36">
                <a:extLst>
                  <a:ext uri="{FF2B5EF4-FFF2-40B4-BE49-F238E27FC236}">
                    <a16:creationId xmlns:a16="http://schemas.microsoft.com/office/drawing/2014/main" id="{7174AE57-C66B-4AF4-AB26-DED5A8312ECD}"/>
                  </a:ext>
                </a:extLst>
              </p:cNvPr>
              <p:cNvSpPr/>
              <p:nvPr/>
            </p:nvSpPr>
            <p:spPr>
              <a:xfrm>
                <a:off x="2688923" y="3182483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 dirty="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0" name="Group 38">
              <a:extLst>
                <a:ext uri="{FF2B5EF4-FFF2-40B4-BE49-F238E27FC236}">
                  <a16:creationId xmlns:a16="http://schemas.microsoft.com/office/drawing/2014/main" id="{13BDF697-DDBE-46B1-93F2-8BC9D6999DE3}"/>
                </a:ext>
              </a:extLst>
            </p:cNvPr>
            <p:cNvGrpSpPr/>
            <p:nvPr/>
          </p:nvGrpSpPr>
          <p:grpSpPr>
            <a:xfrm flipH="1">
              <a:off x="9461310" y="2464934"/>
              <a:ext cx="407231" cy="432215"/>
              <a:chOff x="2371633" y="3182483"/>
              <a:chExt cx="407231" cy="432215"/>
            </a:xfrm>
            <a:solidFill>
              <a:schemeClr val="tx1"/>
            </a:solidFill>
          </p:grpSpPr>
          <p:cxnSp>
            <p:nvCxnSpPr>
              <p:cNvPr id="54" name="Straight Connector 39">
                <a:extLst>
                  <a:ext uri="{FF2B5EF4-FFF2-40B4-BE49-F238E27FC236}">
                    <a16:creationId xmlns:a16="http://schemas.microsoft.com/office/drawing/2014/main" id="{E96151FE-EC14-4368-AF49-BBF08F419F2D}"/>
                  </a:ext>
                </a:extLst>
              </p:cNvPr>
              <p:cNvCxnSpPr/>
              <p:nvPr/>
            </p:nvCxnSpPr>
            <p:spPr>
              <a:xfrm flipH="1">
                <a:off x="2413416" y="3183076"/>
                <a:ext cx="345318" cy="401641"/>
              </a:xfrm>
              <a:prstGeom prst="line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Oval 40">
                <a:extLst>
                  <a:ext uri="{FF2B5EF4-FFF2-40B4-BE49-F238E27FC236}">
                    <a16:creationId xmlns:a16="http://schemas.microsoft.com/office/drawing/2014/main" id="{D265A52C-CB1B-4C47-B1B6-3CB5D02FA9CD}"/>
                  </a:ext>
                </a:extLst>
              </p:cNvPr>
              <p:cNvSpPr/>
              <p:nvPr/>
            </p:nvSpPr>
            <p:spPr>
              <a:xfrm>
                <a:off x="2371633" y="3524757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56" name="Oval 41">
                <a:extLst>
                  <a:ext uri="{FF2B5EF4-FFF2-40B4-BE49-F238E27FC236}">
                    <a16:creationId xmlns:a16="http://schemas.microsoft.com/office/drawing/2014/main" id="{CB1EE3B0-6A52-4815-8EF5-8FC6C20A498B}"/>
                  </a:ext>
                </a:extLst>
              </p:cNvPr>
              <p:cNvSpPr/>
              <p:nvPr/>
            </p:nvSpPr>
            <p:spPr>
              <a:xfrm>
                <a:off x="2688923" y="3182483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1" name="Group 44">
              <a:extLst>
                <a:ext uri="{FF2B5EF4-FFF2-40B4-BE49-F238E27FC236}">
                  <a16:creationId xmlns:a16="http://schemas.microsoft.com/office/drawing/2014/main" id="{BA2C09C1-0965-4899-9D7A-D9BF4FD26F63}"/>
                </a:ext>
              </a:extLst>
            </p:cNvPr>
            <p:cNvGrpSpPr/>
            <p:nvPr/>
          </p:nvGrpSpPr>
          <p:grpSpPr>
            <a:xfrm>
              <a:off x="3522881" y="4866989"/>
              <a:ext cx="641856" cy="363365"/>
              <a:chOff x="3531420" y="5494597"/>
              <a:chExt cx="641856" cy="363365"/>
            </a:xfrm>
            <a:solidFill>
              <a:schemeClr val="tx1"/>
            </a:solidFill>
          </p:grpSpPr>
          <p:cxnSp>
            <p:nvCxnSpPr>
              <p:cNvPr id="51" name="Straight Connector 34">
                <a:extLst>
                  <a:ext uri="{FF2B5EF4-FFF2-40B4-BE49-F238E27FC236}">
                    <a16:creationId xmlns:a16="http://schemas.microsoft.com/office/drawing/2014/main" id="{87BCCC53-E6E3-45AC-90B4-339526EBA8A3}"/>
                  </a:ext>
                </a:extLst>
              </p:cNvPr>
              <p:cNvCxnSpPr/>
              <p:nvPr/>
            </p:nvCxnSpPr>
            <p:spPr>
              <a:xfrm>
                <a:off x="3544111" y="5524578"/>
                <a:ext cx="567274" cy="276999"/>
              </a:xfrm>
              <a:prstGeom prst="line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Oval 42">
                <a:extLst>
                  <a:ext uri="{FF2B5EF4-FFF2-40B4-BE49-F238E27FC236}">
                    <a16:creationId xmlns:a16="http://schemas.microsoft.com/office/drawing/2014/main" id="{997A21AC-B046-4E66-985A-B709A1107656}"/>
                  </a:ext>
                </a:extLst>
              </p:cNvPr>
              <p:cNvSpPr/>
              <p:nvPr/>
            </p:nvSpPr>
            <p:spPr>
              <a:xfrm>
                <a:off x="3531420" y="5494597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53" name="Oval 43">
                <a:extLst>
                  <a:ext uri="{FF2B5EF4-FFF2-40B4-BE49-F238E27FC236}">
                    <a16:creationId xmlns:a16="http://schemas.microsoft.com/office/drawing/2014/main" id="{45349FF1-FAC0-48B7-8AB4-0F2C73B2DCA0}"/>
                  </a:ext>
                </a:extLst>
              </p:cNvPr>
              <p:cNvSpPr/>
              <p:nvPr/>
            </p:nvSpPr>
            <p:spPr>
              <a:xfrm>
                <a:off x="4083335" y="5768021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2" name="Group 45">
              <a:extLst>
                <a:ext uri="{FF2B5EF4-FFF2-40B4-BE49-F238E27FC236}">
                  <a16:creationId xmlns:a16="http://schemas.microsoft.com/office/drawing/2014/main" id="{178CE937-F745-4813-A84A-6A8C77FCF93E}"/>
                </a:ext>
              </a:extLst>
            </p:cNvPr>
            <p:cNvGrpSpPr/>
            <p:nvPr/>
          </p:nvGrpSpPr>
          <p:grpSpPr>
            <a:xfrm flipH="1">
              <a:off x="7965487" y="4853786"/>
              <a:ext cx="641856" cy="363365"/>
              <a:chOff x="3531420" y="5494597"/>
              <a:chExt cx="641856" cy="363365"/>
            </a:xfrm>
            <a:solidFill>
              <a:schemeClr val="tx1"/>
            </a:solidFill>
          </p:grpSpPr>
          <p:cxnSp>
            <p:nvCxnSpPr>
              <p:cNvPr id="48" name="Straight Connector 46">
                <a:extLst>
                  <a:ext uri="{FF2B5EF4-FFF2-40B4-BE49-F238E27FC236}">
                    <a16:creationId xmlns:a16="http://schemas.microsoft.com/office/drawing/2014/main" id="{15993D45-8288-4F09-BDE8-1E93A3398EFF}"/>
                  </a:ext>
                </a:extLst>
              </p:cNvPr>
              <p:cNvCxnSpPr/>
              <p:nvPr/>
            </p:nvCxnSpPr>
            <p:spPr>
              <a:xfrm>
                <a:off x="3544111" y="5524578"/>
                <a:ext cx="567274" cy="276999"/>
              </a:xfrm>
              <a:prstGeom prst="line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Oval 47">
                <a:extLst>
                  <a:ext uri="{FF2B5EF4-FFF2-40B4-BE49-F238E27FC236}">
                    <a16:creationId xmlns:a16="http://schemas.microsoft.com/office/drawing/2014/main" id="{3CD7150D-CEBC-4730-8E0C-22B4986C6363}"/>
                  </a:ext>
                </a:extLst>
              </p:cNvPr>
              <p:cNvSpPr/>
              <p:nvPr/>
            </p:nvSpPr>
            <p:spPr>
              <a:xfrm>
                <a:off x="3531420" y="5494597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50" name="Oval 48">
                <a:extLst>
                  <a:ext uri="{FF2B5EF4-FFF2-40B4-BE49-F238E27FC236}">
                    <a16:creationId xmlns:a16="http://schemas.microsoft.com/office/drawing/2014/main" id="{43F9804A-71D9-4A8F-96AF-9172D629AD24}"/>
                  </a:ext>
                </a:extLst>
              </p:cNvPr>
              <p:cNvSpPr/>
              <p:nvPr/>
            </p:nvSpPr>
            <p:spPr>
              <a:xfrm>
                <a:off x="4083335" y="5768021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3" name="Group 55">
              <a:extLst>
                <a:ext uri="{FF2B5EF4-FFF2-40B4-BE49-F238E27FC236}">
                  <a16:creationId xmlns:a16="http://schemas.microsoft.com/office/drawing/2014/main" id="{9420E93B-06DB-45DF-BADA-8463027FB397}"/>
                </a:ext>
              </a:extLst>
            </p:cNvPr>
            <p:cNvGrpSpPr/>
            <p:nvPr/>
          </p:nvGrpSpPr>
          <p:grpSpPr>
            <a:xfrm>
              <a:off x="4287358" y="2316602"/>
              <a:ext cx="197232" cy="435801"/>
              <a:chOff x="4295897" y="2944210"/>
              <a:chExt cx="197232" cy="435801"/>
            </a:xfrm>
            <a:solidFill>
              <a:schemeClr val="tx1"/>
            </a:solidFill>
          </p:grpSpPr>
          <p:cxnSp>
            <p:nvCxnSpPr>
              <p:cNvPr id="45" name="Straight Connector 26">
                <a:extLst>
                  <a:ext uri="{FF2B5EF4-FFF2-40B4-BE49-F238E27FC236}">
                    <a16:creationId xmlns:a16="http://schemas.microsoft.com/office/drawing/2014/main" id="{E84FF934-9D00-44C2-BB49-B4D5F1186050}"/>
                  </a:ext>
                </a:extLst>
              </p:cNvPr>
              <p:cNvCxnSpPr/>
              <p:nvPr/>
            </p:nvCxnSpPr>
            <p:spPr>
              <a:xfrm flipH="1">
                <a:off x="4342750" y="2951092"/>
                <a:ext cx="109329" cy="416893"/>
              </a:xfrm>
              <a:prstGeom prst="line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53">
                <a:extLst>
                  <a:ext uri="{FF2B5EF4-FFF2-40B4-BE49-F238E27FC236}">
                    <a16:creationId xmlns:a16="http://schemas.microsoft.com/office/drawing/2014/main" id="{5F38C824-DEA2-4309-9302-E558B226EE36}"/>
                  </a:ext>
                </a:extLst>
              </p:cNvPr>
              <p:cNvSpPr/>
              <p:nvPr/>
            </p:nvSpPr>
            <p:spPr>
              <a:xfrm>
                <a:off x="4295897" y="3290070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47" name="Oval 54">
                <a:extLst>
                  <a:ext uri="{FF2B5EF4-FFF2-40B4-BE49-F238E27FC236}">
                    <a16:creationId xmlns:a16="http://schemas.microsoft.com/office/drawing/2014/main" id="{2403A81A-2F68-4361-B9E6-A94AFECC1944}"/>
                  </a:ext>
                </a:extLst>
              </p:cNvPr>
              <p:cNvSpPr/>
              <p:nvPr/>
            </p:nvSpPr>
            <p:spPr>
              <a:xfrm>
                <a:off x="4403188" y="2944210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4" name="Group 56">
              <a:extLst>
                <a:ext uri="{FF2B5EF4-FFF2-40B4-BE49-F238E27FC236}">
                  <a16:creationId xmlns:a16="http://schemas.microsoft.com/office/drawing/2014/main" id="{15BE2AE8-F170-4E95-98B6-D62E1324E452}"/>
                </a:ext>
              </a:extLst>
            </p:cNvPr>
            <p:cNvGrpSpPr/>
            <p:nvPr/>
          </p:nvGrpSpPr>
          <p:grpSpPr>
            <a:xfrm flipH="1">
              <a:off x="7607602" y="2304576"/>
              <a:ext cx="197232" cy="435801"/>
              <a:chOff x="4295897" y="2944210"/>
              <a:chExt cx="197232" cy="435801"/>
            </a:xfrm>
            <a:solidFill>
              <a:schemeClr val="tx1"/>
            </a:solidFill>
          </p:grpSpPr>
          <p:cxnSp>
            <p:nvCxnSpPr>
              <p:cNvPr id="42" name="Straight Connector 57">
                <a:extLst>
                  <a:ext uri="{FF2B5EF4-FFF2-40B4-BE49-F238E27FC236}">
                    <a16:creationId xmlns:a16="http://schemas.microsoft.com/office/drawing/2014/main" id="{476AFF6E-9C29-43D4-8284-B4A03971702B}"/>
                  </a:ext>
                </a:extLst>
              </p:cNvPr>
              <p:cNvCxnSpPr/>
              <p:nvPr/>
            </p:nvCxnSpPr>
            <p:spPr>
              <a:xfrm flipH="1">
                <a:off x="4342750" y="2951092"/>
                <a:ext cx="109329" cy="416893"/>
              </a:xfrm>
              <a:prstGeom prst="line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Oval 58">
                <a:extLst>
                  <a:ext uri="{FF2B5EF4-FFF2-40B4-BE49-F238E27FC236}">
                    <a16:creationId xmlns:a16="http://schemas.microsoft.com/office/drawing/2014/main" id="{01A78713-B5E6-4825-B130-DD32C81836EC}"/>
                  </a:ext>
                </a:extLst>
              </p:cNvPr>
              <p:cNvSpPr/>
              <p:nvPr/>
            </p:nvSpPr>
            <p:spPr>
              <a:xfrm>
                <a:off x="4295897" y="3290070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44" name="Oval 59">
                <a:extLst>
                  <a:ext uri="{FF2B5EF4-FFF2-40B4-BE49-F238E27FC236}">
                    <a16:creationId xmlns:a16="http://schemas.microsoft.com/office/drawing/2014/main" id="{CBF78026-1A24-4BFC-842B-E2FB5150029B}"/>
                  </a:ext>
                </a:extLst>
              </p:cNvPr>
              <p:cNvSpPr/>
              <p:nvPr/>
            </p:nvSpPr>
            <p:spPr>
              <a:xfrm>
                <a:off x="4403188" y="2944210"/>
                <a:ext cx="89941" cy="89941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25" name="Oval 11">
              <a:extLst>
                <a:ext uri="{FF2B5EF4-FFF2-40B4-BE49-F238E27FC236}">
                  <a16:creationId xmlns:a16="http://schemas.microsoft.com/office/drawing/2014/main" id="{3061097F-A5B8-4C0D-9B69-5C40D9661E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0212" y="1696492"/>
              <a:ext cx="758825" cy="7572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DEA30AAB-144A-42E6-8866-2C5F5BFDE5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0212" y="4203155"/>
              <a:ext cx="758825" cy="76041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7" name="Oval 17">
              <a:extLst>
                <a:ext uri="{FF2B5EF4-FFF2-40B4-BE49-F238E27FC236}">
                  <a16:creationId xmlns:a16="http://schemas.microsoft.com/office/drawing/2014/main" id="{22E6E4BA-EA00-4813-8380-F57B9B85C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2112" y="2949030"/>
              <a:ext cx="758825" cy="760413"/>
            </a:xfrm>
            <a:prstGeom prst="ellipse">
              <a:avLst/>
            </a:pr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8" name="Oval 20">
              <a:extLst>
                <a:ext uri="{FF2B5EF4-FFF2-40B4-BE49-F238E27FC236}">
                  <a16:creationId xmlns:a16="http://schemas.microsoft.com/office/drawing/2014/main" id="{9D560EFD-01E1-4448-AF5B-4C52ADE074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6999" y="2949030"/>
              <a:ext cx="758825" cy="76041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9" name="Oval 23">
              <a:extLst>
                <a:ext uri="{FF2B5EF4-FFF2-40B4-BE49-F238E27FC236}">
                  <a16:creationId xmlns:a16="http://schemas.microsoft.com/office/drawing/2014/main" id="{1519BE56-EF31-414F-9549-A95B80C6D2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2712" y="1696492"/>
              <a:ext cx="754063" cy="757238"/>
            </a:xfrm>
            <a:prstGeom prst="ellipse">
              <a:avLst/>
            </a:pr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0" name="Oval 26">
              <a:extLst>
                <a:ext uri="{FF2B5EF4-FFF2-40B4-BE49-F238E27FC236}">
                  <a16:creationId xmlns:a16="http://schemas.microsoft.com/office/drawing/2014/main" id="{63D6A537-B92E-4506-9546-B268E17B3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2712" y="4203155"/>
              <a:ext cx="754063" cy="7604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1" name="Oval 29">
              <a:extLst>
                <a:ext uri="{FF2B5EF4-FFF2-40B4-BE49-F238E27FC236}">
                  <a16:creationId xmlns:a16="http://schemas.microsoft.com/office/drawing/2014/main" id="{4220A218-9BF8-4C9C-A19A-0C7355BEC4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6762" y="2818855"/>
              <a:ext cx="1022350" cy="10223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D31BD13F-ED03-4FE8-8E75-E93B3214E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324" y="2441030"/>
              <a:ext cx="709613" cy="414338"/>
            </a:xfrm>
            <a:custGeom>
              <a:avLst/>
              <a:gdLst>
                <a:gd name="T0" fmla="*/ 23 w 189"/>
                <a:gd name="T1" fmla="*/ 104 h 110"/>
                <a:gd name="T2" fmla="*/ 177 w 189"/>
                <a:gd name="T3" fmla="*/ 24 h 110"/>
                <a:gd name="T4" fmla="*/ 189 w 189"/>
                <a:gd name="T5" fmla="*/ 12 h 110"/>
                <a:gd name="T6" fmla="*/ 189 w 189"/>
                <a:gd name="T7" fmla="*/ 12 h 110"/>
                <a:gd name="T8" fmla="*/ 176 w 189"/>
                <a:gd name="T9" fmla="*/ 0 h 110"/>
                <a:gd name="T10" fmla="*/ 4 w 189"/>
                <a:gd name="T11" fmla="*/ 89 h 110"/>
                <a:gd name="T12" fmla="*/ 7 w 189"/>
                <a:gd name="T13" fmla="*/ 106 h 110"/>
                <a:gd name="T14" fmla="*/ 7 w 189"/>
                <a:gd name="T15" fmla="*/ 107 h 110"/>
                <a:gd name="T16" fmla="*/ 23 w 189"/>
                <a:gd name="T17" fmla="*/ 10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10">
                  <a:moveTo>
                    <a:pt x="23" y="104"/>
                  </a:moveTo>
                  <a:cubicBezTo>
                    <a:pt x="60" y="58"/>
                    <a:pt x="115" y="28"/>
                    <a:pt x="177" y="24"/>
                  </a:cubicBezTo>
                  <a:cubicBezTo>
                    <a:pt x="184" y="24"/>
                    <a:pt x="189" y="19"/>
                    <a:pt x="189" y="12"/>
                  </a:cubicBezTo>
                  <a:cubicBezTo>
                    <a:pt x="189" y="12"/>
                    <a:pt x="189" y="12"/>
                    <a:pt x="189" y="12"/>
                  </a:cubicBezTo>
                  <a:cubicBezTo>
                    <a:pt x="189" y="5"/>
                    <a:pt x="183" y="0"/>
                    <a:pt x="176" y="0"/>
                  </a:cubicBezTo>
                  <a:cubicBezTo>
                    <a:pt x="106" y="4"/>
                    <a:pt x="45" y="38"/>
                    <a:pt x="4" y="89"/>
                  </a:cubicBezTo>
                  <a:cubicBezTo>
                    <a:pt x="0" y="95"/>
                    <a:pt x="1" y="103"/>
                    <a:pt x="7" y="106"/>
                  </a:cubicBezTo>
                  <a:cubicBezTo>
                    <a:pt x="7" y="107"/>
                    <a:pt x="7" y="107"/>
                    <a:pt x="7" y="107"/>
                  </a:cubicBezTo>
                  <a:cubicBezTo>
                    <a:pt x="13" y="110"/>
                    <a:pt x="19" y="109"/>
                    <a:pt x="23" y="10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4828280-B3B1-4E46-A111-56A38D0499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1437" y="2445792"/>
              <a:ext cx="822325" cy="1287463"/>
            </a:xfrm>
            <a:custGeom>
              <a:avLst/>
              <a:gdLst>
                <a:gd name="T0" fmla="*/ 195 w 219"/>
                <a:gd name="T1" fmla="*/ 235 h 342"/>
                <a:gd name="T2" fmla="*/ 175 w 219"/>
                <a:gd name="T3" fmla="*/ 323 h 342"/>
                <a:gd name="T4" fmla="*/ 179 w 219"/>
                <a:gd name="T5" fmla="*/ 337 h 342"/>
                <a:gd name="T6" fmla="*/ 179 w 219"/>
                <a:gd name="T7" fmla="*/ 337 h 342"/>
                <a:gd name="T8" fmla="*/ 197 w 219"/>
                <a:gd name="T9" fmla="*/ 333 h 342"/>
                <a:gd name="T10" fmla="*/ 219 w 219"/>
                <a:gd name="T11" fmla="*/ 235 h 342"/>
                <a:gd name="T12" fmla="*/ 13 w 219"/>
                <a:gd name="T13" fmla="*/ 1 h 342"/>
                <a:gd name="T14" fmla="*/ 0 w 219"/>
                <a:gd name="T15" fmla="*/ 13 h 342"/>
                <a:gd name="T16" fmla="*/ 0 w 219"/>
                <a:gd name="T17" fmla="*/ 13 h 342"/>
                <a:gd name="T18" fmla="*/ 10 w 219"/>
                <a:gd name="T19" fmla="*/ 25 h 342"/>
                <a:gd name="T20" fmla="*/ 195 w 219"/>
                <a:gd name="T21" fmla="*/ 235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342">
                  <a:moveTo>
                    <a:pt x="195" y="235"/>
                  </a:moveTo>
                  <a:cubicBezTo>
                    <a:pt x="195" y="266"/>
                    <a:pt x="188" y="296"/>
                    <a:pt x="175" y="323"/>
                  </a:cubicBezTo>
                  <a:cubicBezTo>
                    <a:pt x="173" y="328"/>
                    <a:pt x="175" y="334"/>
                    <a:pt x="179" y="337"/>
                  </a:cubicBezTo>
                  <a:cubicBezTo>
                    <a:pt x="179" y="337"/>
                    <a:pt x="179" y="337"/>
                    <a:pt x="179" y="337"/>
                  </a:cubicBezTo>
                  <a:cubicBezTo>
                    <a:pt x="185" y="342"/>
                    <a:pt x="194" y="340"/>
                    <a:pt x="197" y="333"/>
                  </a:cubicBezTo>
                  <a:cubicBezTo>
                    <a:pt x="211" y="303"/>
                    <a:pt x="219" y="270"/>
                    <a:pt x="219" y="235"/>
                  </a:cubicBezTo>
                  <a:cubicBezTo>
                    <a:pt x="219" y="115"/>
                    <a:pt x="129" y="16"/>
                    <a:pt x="13" y="1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9"/>
                    <a:pt x="4" y="24"/>
                    <a:pt x="10" y="25"/>
                  </a:cubicBezTo>
                  <a:cubicBezTo>
                    <a:pt x="114" y="38"/>
                    <a:pt x="195" y="127"/>
                    <a:pt x="195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19D4578C-5ED0-4697-8F45-DCF640A6D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7349" y="2871242"/>
              <a:ext cx="1638300" cy="1354138"/>
            </a:xfrm>
            <a:custGeom>
              <a:avLst/>
              <a:gdLst>
                <a:gd name="T0" fmla="*/ 413 w 436"/>
                <a:gd name="T1" fmla="*/ 240 h 360"/>
                <a:gd name="T2" fmla="*/ 189 w 436"/>
                <a:gd name="T3" fmla="*/ 329 h 360"/>
                <a:gd name="T4" fmla="*/ 30 w 436"/>
                <a:gd name="T5" fmla="*/ 170 h 360"/>
                <a:gd name="T6" fmla="*/ 51 w 436"/>
                <a:gd name="T7" fmla="*/ 19 h 360"/>
                <a:gd name="T8" fmla="*/ 47 w 436"/>
                <a:gd name="T9" fmla="*/ 3 h 360"/>
                <a:gd name="T10" fmla="*/ 47 w 436"/>
                <a:gd name="T11" fmla="*/ 3 h 360"/>
                <a:gd name="T12" fmla="*/ 30 w 436"/>
                <a:gd name="T13" fmla="*/ 7 h 360"/>
                <a:gd name="T14" fmla="*/ 1 w 436"/>
                <a:gd name="T15" fmla="*/ 128 h 360"/>
                <a:gd name="T16" fmla="*/ 229 w 436"/>
                <a:gd name="T17" fmla="*/ 358 h 360"/>
                <a:gd name="T18" fmla="*/ 432 w 436"/>
                <a:gd name="T19" fmla="*/ 254 h 360"/>
                <a:gd name="T20" fmla="*/ 430 w 436"/>
                <a:gd name="T21" fmla="*/ 238 h 360"/>
                <a:gd name="T22" fmla="*/ 430 w 436"/>
                <a:gd name="T23" fmla="*/ 238 h 360"/>
                <a:gd name="T24" fmla="*/ 413 w 436"/>
                <a:gd name="T25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6" h="360">
                  <a:moveTo>
                    <a:pt x="413" y="240"/>
                  </a:moveTo>
                  <a:cubicBezTo>
                    <a:pt x="366" y="309"/>
                    <a:pt x="282" y="349"/>
                    <a:pt x="189" y="329"/>
                  </a:cubicBezTo>
                  <a:cubicBezTo>
                    <a:pt x="110" y="312"/>
                    <a:pt x="47" y="249"/>
                    <a:pt x="30" y="170"/>
                  </a:cubicBezTo>
                  <a:cubicBezTo>
                    <a:pt x="18" y="115"/>
                    <a:pt x="27" y="62"/>
                    <a:pt x="51" y="19"/>
                  </a:cubicBezTo>
                  <a:cubicBezTo>
                    <a:pt x="54" y="14"/>
                    <a:pt x="53" y="6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1" y="0"/>
                    <a:pt x="34" y="1"/>
                    <a:pt x="30" y="7"/>
                  </a:cubicBezTo>
                  <a:cubicBezTo>
                    <a:pt x="10" y="43"/>
                    <a:pt x="0" y="84"/>
                    <a:pt x="1" y="128"/>
                  </a:cubicBezTo>
                  <a:cubicBezTo>
                    <a:pt x="4" y="253"/>
                    <a:pt x="105" y="354"/>
                    <a:pt x="229" y="358"/>
                  </a:cubicBezTo>
                  <a:cubicBezTo>
                    <a:pt x="314" y="360"/>
                    <a:pt x="389" y="318"/>
                    <a:pt x="432" y="254"/>
                  </a:cubicBezTo>
                  <a:cubicBezTo>
                    <a:pt x="436" y="249"/>
                    <a:pt x="435" y="242"/>
                    <a:pt x="430" y="238"/>
                  </a:cubicBezTo>
                  <a:cubicBezTo>
                    <a:pt x="430" y="238"/>
                    <a:pt x="430" y="238"/>
                    <a:pt x="430" y="238"/>
                  </a:cubicBezTo>
                  <a:cubicBezTo>
                    <a:pt x="425" y="233"/>
                    <a:pt x="417" y="234"/>
                    <a:pt x="413" y="24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5" name="Oval 12">
              <a:extLst>
                <a:ext uri="{FF2B5EF4-FFF2-40B4-BE49-F238E27FC236}">
                  <a16:creationId xmlns:a16="http://schemas.microsoft.com/office/drawing/2014/main" id="{783B6CF1-258A-4B44-B7F3-746A19AE37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1527" y="1877078"/>
              <a:ext cx="256196" cy="396450"/>
            </a:xfrm>
            <a:custGeom>
              <a:avLst/>
              <a:gdLst>
                <a:gd name="connsiteX0" fmla="*/ 182768 w 217488"/>
                <a:gd name="connsiteY0" fmla="*/ 277515 h 336550"/>
                <a:gd name="connsiteX1" fmla="*/ 156139 w 217488"/>
                <a:gd name="connsiteY1" fmla="*/ 283964 h 336550"/>
                <a:gd name="connsiteX2" fmla="*/ 152145 w 217488"/>
                <a:gd name="connsiteY2" fmla="*/ 292993 h 336550"/>
                <a:gd name="connsiteX3" fmla="*/ 158802 w 217488"/>
                <a:gd name="connsiteY3" fmla="*/ 296863 h 336550"/>
                <a:gd name="connsiteX4" fmla="*/ 160133 w 217488"/>
                <a:gd name="connsiteY4" fmla="*/ 296863 h 336550"/>
                <a:gd name="connsiteX5" fmla="*/ 186762 w 217488"/>
                <a:gd name="connsiteY5" fmla="*/ 290414 h 336550"/>
                <a:gd name="connsiteX6" fmla="*/ 190757 w 217488"/>
                <a:gd name="connsiteY6" fmla="*/ 282674 h 336550"/>
                <a:gd name="connsiteX7" fmla="*/ 182768 w 217488"/>
                <a:gd name="connsiteY7" fmla="*/ 277515 h 336550"/>
                <a:gd name="connsiteX8" fmla="*/ 34720 w 217488"/>
                <a:gd name="connsiteY8" fmla="*/ 277515 h 336550"/>
                <a:gd name="connsiteX9" fmla="*/ 26732 w 217488"/>
                <a:gd name="connsiteY9" fmla="*/ 282674 h 336550"/>
                <a:gd name="connsiteX10" fmla="*/ 30726 w 217488"/>
                <a:gd name="connsiteY10" fmla="*/ 290414 h 336550"/>
                <a:gd name="connsiteX11" fmla="*/ 57355 w 217488"/>
                <a:gd name="connsiteY11" fmla="*/ 296863 h 336550"/>
                <a:gd name="connsiteX12" fmla="*/ 58686 w 217488"/>
                <a:gd name="connsiteY12" fmla="*/ 296863 h 336550"/>
                <a:gd name="connsiteX13" fmla="*/ 65344 w 217488"/>
                <a:gd name="connsiteY13" fmla="*/ 292993 h 336550"/>
                <a:gd name="connsiteX14" fmla="*/ 61349 w 217488"/>
                <a:gd name="connsiteY14" fmla="*/ 283964 h 336550"/>
                <a:gd name="connsiteX15" fmla="*/ 34720 w 217488"/>
                <a:gd name="connsiteY15" fmla="*/ 277515 h 336550"/>
                <a:gd name="connsiteX16" fmla="*/ 108745 w 217488"/>
                <a:gd name="connsiteY16" fmla="*/ 271463 h 336550"/>
                <a:gd name="connsiteX17" fmla="*/ 87313 w 217488"/>
                <a:gd name="connsiteY17" fmla="*/ 292101 h 336550"/>
                <a:gd name="connsiteX18" fmla="*/ 108745 w 217488"/>
                <a:gd name="connsiteY18" fmla="*/ 312739 h 336550"/>
                <a:gd name="connsiteX19" fmla="*/ 130177 w 217488"/>
                <a:gd name="connsiteY19" fmla="*/ 292101 h 336550"/>
                <a:gd name="connsiteX20" fmla="*/ 108745 w 217488"/>
                <a:gd name="connsiteY20" fmla="*/ 271463 h 336550"/>
                <a:gd name="connsiteX21" fmla="*/ 27469 w 217488"/>
                <a:gd name="connsiteY21" fmla="*/ 38100 h 336550"/>
                <a:gd name="connsiteX22" fmla="*/ 22225 w 217488"/>
                <a:gd name="connsiteY22" fmla="*/ 42049 h 336550"/>
                <a:gd name="connsiteX23" fmla="*/ 22225 w 217488"/>
                <a:gd name="connsiteY23" fmla="*/ 240798 h 336550"/>
                <a:gd name="connsiteX24" fmla="*/ 27469 w 217488"/>
                <a:gd name="connsiteY24" fmla="*/ 246063 h 336550"/>
                <a:gd name="connsiteX25" fmla="*/ 190019 w 217488"/>
                <a:gd name="connsiteY25" fmla="*/ 246063 h 336550"/>
                <a:gd name="connsiteX26" fmla="*/ 195263 w 217488"/>
                <a:gd name="connsiteY26" fmla="*/ 240798 h 336550"/>
                <a:gd name="connsiteX27" fmla="*/ 195263 w 217488"/>
                <a:gd name="connsiteY27" fmla="*/ 42049 h 336550"/>
                <a:gd name="connsiteX28" fmla="*/ 190019 w 217488"/>
                <a:gd name="connsiteY28" fmla="*/ 38100 h 336550"/>
                <a:gd name="connsiteX29" fmla="*/ 27469 w 217488"/>
                <a:gd name="connsiteY29" fmla="*/ 38100 h 336550"/>
                <a:gd name="connsiteX30" fmla="*/ 92869 w 217488"/>
                <a:gd name="connsiteY30" fmla="*/ 15875 h 336550"/>
                <a:gd name="connsiteX31" fmla="*/ 88900 w 217488"/>
                <a:gd name="connsiteY31" fmla="*/ 19957 h 336550"/>
                <a:gd name="connsiteX32" fmla="*/ 92869 w 217488"/>
                <a:gd name="connsiteY32" fmla="*/ 25400 h 336550"/>
                <a:gd name="connsiteX33" fmla="*/ 124619 w 217488"/>
                <a:gd name="connsiteY33" fmla="*/ 25400 h 336550"/>
                <a:gd name="connsiteX34" fmla="*/ 128588 w 217488"/>
                <a:gd name="connsiteY34" fmla="*/ 19957 h 336550"/>
                <a:gd name="connsiteX35" fmla="*/ 124619 w 217488"/>
                <a:gd name="connsiteY35" fmla="*/ 15875 h 336550"/>
                <a:gd name="connsiteX36" fmla="*/ 92869 w 217488"/>
                <a:gd name="connsiteY36" fmla="*/ 15875 h 336550"/>
                <a:gd name="connsiteX37" fmla="*/ 19652 w 217488"/>
                <a:gd name="connsiteY37" fmla="*/ 0 h 336550"/>
                <a:gd name="connsiteX38" fmla="*/ 197836 w 217488"/>
                <a:gd name="connsiteY38" fmla="*/ 0 h 336550"/>
                <a:gd name="connsiteX39" fmla="*/ 217488 w 217488"/>
                <a:gd name="connsiteY39" fmla="*/ 18405 h 336550"/>
                <a:gd name="connsiteX40" fmla="*/ 217488 w 217488"/>
                <a:gd name="connsiteY40" fmla="*/ 318145 h 336550"/>
                <a:gd name="connsiteX41" fmla="*/ 197836 w 217488"/>
                <a:gd name="connsiteY41" fmla="*/ 336550 h 336550"/>
                <a:gd name="connsiteX42" fmla="*/ 19652 w 217488"/>
                <a:gd name="connsiteY42" fmla="*/ 336550 h 336550"/>
                <a:gd name="connsiteX43" fmla="*/ 0 w 217488"/>
                <a:gd name="connsiteY43" fmla="*/ 318145 h 336550"/>
                <a:gd name="connsiteX44" fmla="*/ 0 w 217488"/>
                <a:gd name="connsiteY44" fmla="*/ 18405 h 336550"/>
                <a:gd name="connsiteX45" fmla="*/ 19652 w 217488"/>
                <a:gd name="connsiteY45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7488" h="336550">
                  <a:moveTo>
                    <a:pt x="182768" y="277515"/>
                  </a:moveTo>
                  <a:cubicBezTo>
                    <a:pt x="182768" y="277515"/>
                    <a:pt x="182768" y="277515"/>
                    <a:pt x="156139" y="283964"/>
                  </a:cubicBezTo>
                  <a:cubicBezTo>
                    <a:pt x="153476" y="285254"/>
                    <a:pt x="150813" y="289124"/>
                    <a:pt x="152145" y="292993"/>
                  </a:cubicBezTo>
                  <a:cubicBezTo>
                    <a:pt x="152145" y="295573"/>
                    <a:pt x="156139" y="296863"/>
                    <a:pt x="158802" y="296863"/>
                  </a:cubicBezTo>
                  <a:cubicBezTo>
                    <a:pt x="158802" y="296863"/>
                    <a:pt x="160133" y="296863"/>
                    <a:pt x="160133" y="296863"/>
                  </a:cubicBezTo>
                  <a:cubicBezTo>
                    <a:pt x="160133" y="296863"/>
                    <a:pt x="160133" y="296863"/>
                    <a:pt x="186762" y="290414"/>
                  </a:cubicBezTo>
                  <a:cubicBezTo>
                    <a:pt x="189425" y="289124"/>
                    <a:pt x="192088" y="285254"/>
                    <a:pt x="190757" y="282674"/>
                  </a:cubicBezTo>
                  <a:cubicBezTo>
                    <a:pt x="190757" y="278805"/>
                    <a:pt x="186762" y="276225"/>
                    <a:pt x="182768" y="277515"/>
                  </a:cubicBezTo>
                  <a:close/>
                  <a:moveTo>
                    <a:pt x="34720" y="277515"/>
                  </a:moveTo>
                  <a:cubicBezTo>
                    <a:pt x="30726" y="276225"/>
                    <a:pt x="26732" y="278805"/>
                    <a:pt x="26732" y="282674"/>
                  </a:cubicBezTo>
                  <a:cubicBezTo>
                    <a:pt x="25400" y="285254"/>
                    <a:pt x="28063" y="289124"/>
                    <a:pt x="30726" y="290414"/>
                  </a:cubicBezTo>
                  <a:cubicBezTo>
                    <a:pt x="30726" y="290414"/>
                    <a:pt x="30726" y="290414"/>
                    <a:pt x="57355" y="296863"/>
                  </a:cubicBezTo>
                  <a:cubicBezTo>
                    <a:pt x="57355" y="296863"/>
                    <a:pt x="58686" y="296863"/>
                    <a:pt x="58686" y="296863"/>
                  </a:cubicBezTo>
                  <a:cubicBezTo>
                    <a:pt x="61349" y="296863"/>
                    <a:pt x="65344" y="295573"/>
                    <a:pt x="65344" y="292993"/>
                  </a:cubicBezTo>
                  <a:cubicBezTo>
                    <a:pt x="66675" y="289124"/>
                    <a:pt x="64012" y="285254"/>
                    <a:pt x="61349" y="283964"/>
                  </a:cubicBezTo>
                  <a:cubicBezTo>
                    <a:pt x="61349" y="283964"/>
                    <a:pt x="61349" y="283964"/>
                    <a:pt x="34720" y="277515"/>
                  </a:cubicBezTo>
                  <a:close/>
                  <a:moveTo>
                    <a:pt x="108745" y="271463"/>
                  </a:moveTo>
                  <a:cubicBezTo>
                    <a:pt x="96908" y="271463"/>
                    <a:pt x="87313" y="280703"/>
                    <a:pt x="87313" y="292101"/>
                  </a:cubicBezTo>
                  <a:cubicBezTo>
                    <a:pt x="87313" y="303499"/>
                    <a:pt x="96908" y="312739"/>
                    <a:pt x="108745" y="312739"/>
                  </a:cubicBezTo>
                  <a:cubicBezTo>
                    <a:pt x="120582" y="312739"/>
                    <a:pt x="130177" y="303499"/>
                    <a:pt x="130177" y="292101"/>
                  </a:cubicBezTo>
                  <a:cubicBezTo>
                    <a:pt x="130177" y="280703"/>
                    <a:pt x="120582" y="271463"/>
                    <a:pt x="108745" y="271463"/>
                  </a:cubicBezTo>
                  <a:close/>
                  <a:moveTo>
                    <a:pt x="27469" y="38100"/>
                  </a:moveTo>
                  <a:cubicBezTo>
                    <a:pt x="24847" y="38100"/>
                    <a:pt x="22225" y="39416"/>
                    <a:pt x="22225" y="42049"/>
                  </a:cubicBezTo>
                  <a:cubicBezTo>
                    <a:pt x="22225" y="42049"/>
                    <a:pt x="22225" y="42049"/>
                    <a:pt x="22225" y="240798"/>
                  </a:cubicBezTo>
                  <a:cubicBezTo>
                    <a:pt x="22225" y="243431"/>
                    <a:pt x="24847" y="246063"/>
                    <a:pt x="27469" y="246063"/>
                  </a:cubicBezTo>
                  <a:cubicBezTo>
                    <a:pt x="27469" y="246063"/>
                    <a:pt x="27469" y="246063"/>
                    <a:pt x="190019" y="246063"/>
                  </a:cubicBezTo>
                  <a:cubicBezTo>
                    <a:pt x="192641" y="246063"/>
                    <a:pt x="195263" y="243431"/>
                    <a:pt x="195263" y="240798"/>
                  </a:cubicBezTo>
                  <a:lnTo>
                    <a:pt x="195263" y="42049"/>
                  </a:lnTo>
                  <a:cubicBezTo>
                    <a:pt x="195263" y="39416"/>
                    <a:pt x="192641" y="38100"/>
                    <a:pt x="190019" y="38100"/>
                  </a:cubicBezTo>
                  <a:cubicBezTo>
                    <a:pt x="190019" y="38100"/>
                    <a:pt x="190019" y="38100"/>
                    <a:pt x="27469" y="38100"/>
                  </a:cubicBezTo>
                  <a:close/>
                  <a:moveTo>
                    <a:pt x="92869" y="15875"/>
                  </a:moveTo>
                  <a:cubicBezTo>
                    <a:pt x="90223" y="15875"/>
                    <a:pt x="88900" y="17236"/>
                    <a:pt x="88900" y="19957"/>
                  </a:cubicBezTo>
                  <a:cubicBezTo>
                    <a:pt x="88900" y="22679"/>
                    <a:pt x="90223" y="25400"/>
                    <a:pt x="92869" y="25400"/>
                  </a:cubicBezTo>
                  <a:cubicBezTo>
                    <a:pt x="92869" y="25400"/>
                    <a:pt x="92869" y="25400"/>
                    <a:pt x="124619" y="25400"/>
                  </a:cubicBezTo>
                  <a:cubicBezTo>
                    <a:pt x="127265" y="25400"/>
                    <a:pt x="128588" y="22679"/>
                    <a:pt x="128588" y="19957"/>
                  </a:cubicBezTo>
                  <a:cubicBezTo>
                    <a:pt x="128588" y="17236"/>
                    <a:pt x="127265" y="15875"/>
                    <a:pt x="124619" y="15875"/>
                  </a:cubicBezTo>
                  <a:cubicBezTo>
                    <a:pt x="124619" y="15875"/>
                    <a:pt x="124619" y="15875"/>
                    <a:pt x="92869" y="15875"/>
                  </a:cubicBezTo>
                  <a:close/>
                  <a:moveTo>
                    <a:pt x="19652" y="0"/>
                  </a:moveTo>
                  <a:cubicBezTo>
                    <a:pt x="19652" y="0"/>
                    <a:pt x="19652" y="0"/>
                    <a:pt x="197836" y="0"/>
                  </a:cubicBezTo>
                  <a:cubicBezTo>
                    <a:pt x="208317" y="0"/>
                    <a:pt x="217488" y="7888"/>
                    <a:pt x="217488" y="18405"/>
                  </a:cubicBezTo>
                  <a:cubicBezTo>
                    <a:pt x="217488" y="18405"/>
                    <a:pt x="217488" y="18405"/>
                    <a:pt x="217488" y="318145"/>
                  </a:cubicBezTo>
                  <a:cubicBezTo>
                    <a:pt x="217488" y="328662"/>
                    <a:pt x="208317" y="336550"/>
                    <a:pt x="197836" y="336550"/>
                  </a:cubicBezTo>
                  <a:cubicBezTo>
                    <a:pt x="197836" y="336550"/>
                    <a:pt x="197836" y="336550"/>
                    <a:pt x="19652" y="336550"/>
                  </a:cubicBezTo>
                  <a:cubicBezTo>
                    <a:pt x="9171" y="336550"/>
                    <a:pt x="0" y="328662"/>
                    <a:pt x="0" y="318145"/>
                  </a:cubicBezTo>
                  <a:cubicBezTo>
                    <a:pt x="0" y="318145"/>
                    <a:pt x="0" y="318145"/>
                    <a:pt x="0" y="18405"/>
                  </a:cubicBezTo>
                  <a:cubicBezTo>
                    <a:pt x="0" y="7888"/>
                    <a:pt x="9171" y="0"/>
                    <a:pt x="1965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6" name="Oval 15">
              <a:extLst>
                <a:ext uri="{FF2B5EF4-FFF2-40B4-BE49-F238E27FC236}">
                  <a16:creationId xmlns:a16="http://schemas.microsoft.com/office/drawing/2014/main" id="{871F94BE-860C-4A15-B24B-DD65ECD348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2252" y="4386452"/>
              <a:ext cx="254745" cy="394204"/>
            </a:xfrm>
            <a:custGeom>
              <a:avLst/>
              <a:gdLst>
                <a:gd name="connsiteX0" fmla="*/ 182768 w 217488"/>
                <a:gd name="connsiteY0" fmla="*/ 277515 h 336550"/>
                <a:gd name="connsiteX1" fmla="*/ 156139 w 217488"/>
                <a:gd name="connsiteY1" fmla="*/ 283964 h 336550"/>
                <a:gd name="connsiteX2" fmla="*/ 152145 w 217488"/>
                <a:gd name="connsiteY2" fmla="*/ 292993 h 336550"/>
                <a:gd name="connsiteX3" fmla="*/ 158802 w 217488"/>
                <a:gd name="connsiteY3" fmla="*/ 296863 h 336550"/>
                <a:gd name="connsiteX4" fmla="*/ 160133 w 217488"/>
                <a:gd name="connsiteY4" fmla="*/ 296863 h 336550"/>
                <a:gd name="connsiteX5" fmla="*/ 186762 w 217488"/>
                <a:gd name="connsiteY5" fmla="*/ 290414 h 336550"/>
                <a:gd name="connsiteX6" fmla="*/ 190757 w 217488"/>
                <a:gd name="connsiteY6" fmla="*/ 282674 h 336550"/>
                <a:gd name="connsiteX7" fmla="*/ 182768 w 217488"/>
                <a:gd name="connsiteY7" fmla="*/ 277515 h 336550"/>
                <a:gd name="connsiteX8" fmla="*/ 34720 w 217488"/>
                <a:gd name="connsiteY8" fmla="*/ 277515 h 336550"/>
                <a:gd name="connsiteX9" fmla="*/ 26732 w 217488"/>
                <a:gd name="connsiteY9" fmla="*/ 282674 h 336550"/>
                <a:gd name="connsiteX10" fmla="*/ 30726 w 217488"/>
                <a:gd name="connsiteY10" fmla="*/ 290414 h 336550"/>
                <a:gd name="connsiteX11" fmla="*/ 57355 w 217488"/>
                <a:gd name="connsiteY11" fmla="*/ 296863 h 336550"/>
                <a:gd name="connsiteX12" fmla="*/ 58686 w 217488"/>
                <a:gd name="connsiteY12" fmla="*/ 296863 h 336550"/>
                <a:gd name="connsiteX13" fmla="*/ 65344 w 217488"/>
                <a:gd name="connsiteY13" fmla="*/ 292993 h 336550"/>
                <a:gd name="connsiteX14" fmla="*/ 61349 w 217488"/>
                <a:gd name="connsiteY14" fmla="*/ 283964 h 336550"/>
                <a:gd name="connsiteX15" fmla="*/ 34720 w 217488"/>
                <a:gd name="connsiteY15" fmla="*/ 277515 h 336550"/>
                <a:gd name="connsiteX16" fmla="*/ 108745 w 217488"/>
                <a:gd name="connsiteY16" fmla="*/ 271463 h 336550"/>
                <a:gd name="connsiteX17" fmla="*/ 87313 w 217488"/>
                <a:gd name="connsiteY17" fmla="*/ 292101 h 336550"/>
                <a:gd name="connsiteX18" fmla="*/ 108745 w 217488"/>
                <a:gd name="connsiteY18" fmla="*/ 312739 h 336550"/>
                <a:gd name="connsiteX19" fmla="*/ 130177 w 217488"/>
                <a:gd name="connsiteY19" fmla="*/ 292101 h 336550"/>
                <a:gd name="connsiteX20" fmla="*/ 108745 w 217488"/>
                <a:gd name="connsiteY20" fmla="*/ 271463 h 336550"/>
                <a:gd name="connsiteX21" fmla="*/ 27469 w 217488"/>
                <a:gd name="connsiteY21" fmla="*/ 38100 h 336550"/>
                <a:gd name="connsiteX22" fmla="*/ 22225 w 217488"/>
                <a:gd name="connsiteY22" fmla="*/ 42049 h 336550"/>
                <a:gd name="connsiteX23" fmla="*/ 22225 w 217488"/>
                <a:gd name="connsiteY23" fmla="*/ 240798 h 336550"/>
                <a:gd name="connsiteX24" fmla="*/ 27469 w 217488"/>
                <a:gd name="connsiteY24" fmla="*/ 246063 h 336550"/>
                <a:gd name="connsiteX25" fmla="*/ 190019 w 217488"/>
                <a:gd name="connsiteY25" fmla="*/ 246063 h 336550"/>
                <a:gd name="connsiteX26" fmla="*/ 195263 w 217488"/>
                <a:gd name="connsiteY26" fmla="*/ 240798 h 336550"/>
                <a:gd name="connsiteX27" fmla="*/ 195263 w 217488"/>
                <a:gd name="connsiteY27" fmla="*/ 42049 h 336550"/>
                <a:gd name="connsiteX28" fmla="*/ 190019 w 217488"/>
                <a:gd name="connsiteY28" fmla="*/ 38100 h 336550"/>
                <a:gd name="connsiteX29" fmla="*/ 27469 w 217488"/>
                <a:gd name="connsiteY29" fmla="*/ 38100 h 336550"/>
                <a:gd name="connsiteX30" fmla="*/ 92869 w 217488"/>
                <a:gd name="connsiteY30" fmla="*/ 15875 h 336550"/>
                <a:gd name="connsiteX31" fmla="*/ 88900 w 217488"/>
                <a:gd name="connsiteY31" fmla="*/ 19957 h 336550"/>
                <a:gd name="connsiteX32" fmla="*/ 92869 w 217488"/>
                <a:gd name="connsiteY32" fmla="*/ 25400 h 336550"/>
                <a:gd name="connsiteX33" fmla="*/ 124619 w 217488"/>
                <a:gd name="connsiteY33" fmla="*/ 25400 h 336550"/>
                <a:gd name="connsiteX34" fmla="*/ 128588 w 217488"/>
                <a:gd name="connsiteY34" fmla="*/ 19957 h 336550"/>
                <a:gd name="connsiteX35" fmla="*/ 124619 w 217488"/>
                <a:gd name="connsiteY35" fmla="*/ 15875 h 336550"/>
                <a:gd name="connsiteX36" fmla="*/ 92869 w 217488"/>
                <a:gd name="connsiteY36" fmla="*/ 15875 h 336550"/>
                <a:gd name="connsiteX37" fmla="*/ 19652 w 217488"/>
                <a:gd name="connsiteY37" fmla="*/ 0 h 336550"/>
                <a:gd name="connsiteX38" fmla="*/ 197836 w 217488"/>
                <a:gd name="connsiteY38" fmla="*/ 0 h 336550"/>
                <a:gd name="connsiteX39" fmla="*/ 217488 w 217488"/>
                <a:gd name="connsiteY39" fmla="*/ 18405 h 336550"/>
                <a:gd name="connsiteX40" fmla="*/ 217488 w 217488"/>
                <a:gd name="connsiteY40" fmla="*/ 318145 h 336550"/>
                <a:gd name="connsiteX41" fmla="*/ 197836 w 217488"/>
                <a:gd name="connsiteY41" fmla="*/ 336550 h 336550"/>
                <a:gd name="connsiteX42" fmla="*/ 19652 w 217488"/>
                <a:gd name="connsiteY42" fmla="*/ 336550 h 336550"/>
                <a:gd name="connsiteX43" fmla="*/ 0 w 217488"/>
                <a:gd name="connsiteY43" fmla="*/ 318145 h 336550"/>
                <a:gd name="connsiteX44" fmla="*/ 0 w 217488"/>
                <a:gd name="connsiteY44" fmla="*/ 18405 h 336550"/>
                <a:gd name="connsiteX45" fmla="*/ 19652 w 217488"/>
                <a:gd name="connsiteY45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7488" h="336550">
                  <a:moveTo>
                    <a:pt x="182768" y="277515"/>
                  </a:moveTo>
                  <a:cubicBezTo>
                    <a:pt x="182768" y="277515"/>
                    <a:pt x="182768" y="277515"/>
                    <a:pt x="156139" y="283964"/>
                  </a:cubicBezTo>
                  <a:cubicBezTo>
                    <a:pt x="153476" y="285254"/>
                    <a:pt x="150813" y="289124"/>
                    <a:pt x="152145" y="292993"/>
                  </a:cubicBezTo>
                  <a:cubicBezTo>
                    <a:pt x="152145" y="295573"/>
                    <a:pt x="156139" y="296863"/>
                    <a:pt x="158802" y="296863"/>
                  </a:cubicBezTo>
                  <a:cubicBezTo>
                    <a:pt x="158802" y="296863"/>
                    <a:pt x="160133" y="296863"/>
                    <a:pt x="160133" y="296863"/>
                  </a:cubicBezTo>
                  <a:cubicBezTo>
                    <a:pt x="160133" y="296863"/>
                    <a:pt x="160133" y="296863"/>
                    <a:pt x="186762" y="290414"/>
                  </a:cubicBezTo>
                  <a:cubicBezTo>
                    <a:pt x="189425" y="289124"/>
                    <a:pt x="192088" y="285254"/>
                    <a:pt x="190757" y="282674"/>
                  </a:cubicBezTo>
                  <a:cubicBezTo>
                    <a:pt x="190757" y="278805"/>
                    <a:pt x="186762" y="276225"/>
                    <a:pt x="182768" y="277515"/>
                  </a:cubicBezTo>
                  <a:close/>
                  <a:moveTo>
                    <a:pt x="34720" y="277515"/>
                  </a:moveTo>
                  <a:cubicBezTo>
                    <a:pt x="30726" y="276225"/>
                    <a:pt x="26732" y="278805"/>
                    <a:pt x="26732" y="282674"/>
                  </a:cubicBezTo>
                  <a:cubicBezTo>
                    <a:pt x="25400" y="285254"/>
                    <a:pt x="28063" y="289124"/>
                    <a:pt x="30726" y="290414"/>
                  </a:cubicBezTo>
                  <a:cubicBezTo>
                    <a:pt x="30726" y="290414"/>
                    <a:pt x="30726" y="290414"/>
                    <a:pt x="57355" y="296863"/>
                  </a:cubicBezTo>
                  <a:cubicBezTo>
                    <a:pt x="57355" y="296863"/>
                    <a:pt x="58686" y="296863"/>
                    <a:pt x="58686" y="296863"/>
                  </a:cubicBezTo>
                  <a:cubicBezTo>
                    <a:pt x="61349" y="296863"/>
                    <a:pt x="65344" y="295573"/>
                    <a:pt x="65344" y="292993"/>
                  </a:cubicBezTo>
                  <a:cubicBezTo>
                    <a:pt x="66675" y="289124"/>
                    <a:pt x="64012" y="285254"/>
                    <a:pt x="61349" y="283964"/>
                  </a:cubicBezTo>
                  <a:cubicBezTo>
                    <a:pt x="61349" y="283964"/>
                    <a:pt x="61349" y="283964"/>
                    <a:pt x="34720" y="277515"/>
                  </a:cubicBezTo>
                  <a:close/>
                  <a:moveTo>
                    <a:pt x="108745" y="271463"/>
                  </a:moveTo>
                  <a:cubicBezTo>
                    <a:pt x="96908" y="271463"/>
                    <a:pt x="87313" y="280703"/>
                    <a:pt x="87313" y="292101"/>
                  </a:cubicBezTo>
                  <a:cubicBezTo>
                    <a:pt x="87313" y="303499"/>
                    <a:pt x="96908" y="312739"/>
                    <a:pt x="108745" y="312739"/>
                  </a:cubicBezTo>
                  <a:cubicBezTo>
                    <a:pt x="120582" y="312739"/>
                    <a:pt x="130177" y="303499"/>
                    <a:pt x="130177" y="292101"/>
                  </a:cubicBezTo>
                  <a:cubicBezTo>
                    <a:pt x="130177" y="280703"/>
                    <a:pt x="120582" y="271463"/>
                    <a:pt x="108745" y="271463"/>
                  </a:cubicBezTo>
                  <a:close/>
                  <a:moveTo>
                    <a:pt x="27469" y="38100"/>
                  </a:moveTo>
                  <a:cubicBezTo>
                    <a:pt x="24847" y="38100"/>
                    <a:pt x="22225" y="39416"/>
                    <a:pt x="22225" y="42049"/>
                  </a:cubicBezTo>
                  <a:cubicBezTo>
                    <a:pt x="22225" y="42049"/>
                    <a:pt x="22225" y="42049"/>
                    <a:pt x="22225" y="240798"/>
                  </a:cubicBezTo>
                  <a:cubicBezTo>
                    <a:pt x="22225" y="243431"/>
                    <a:pt x="24847" y="246063"/>
                    <a:pt x="27469" y="246063"/>
                  </a:cubicBezTo>
                  <a:cubicBezTo>
                    <a:pt x="27469" y="246063"/>
                    <a:pt x="27469" y="246063"/>
                    <a:pt x="190019" y="246063"/>
                  </a:cubicBezTo>
                  <a:cubicBezTo>
                    <a:pt x="192641" y="246063"/>
                    <a:pt x="195263" y="243431"/>
                    <a:pt x="195263" y="240798"/>
                  </a:cubicBezTo>
                  <a:lnTo>
                    <a:pt x="195263" y="42049"/>
                  </a:lnTo>
                  <a:cubicBezTo>
                    <a:pt x="195263" y="39416"/>
                    <a:pt x="192641" y="38100"/>
                    <a:pt x="190019" y="38100"/>
                  </a:cubicBezTo>
                  <a:cubicBezTo>
                    <a:pt x="190019" y="38100"/>
                    <a:pt x="190019" y="38100"/>
                    <a:pt x="27469" y="38100"/>
                  </a:cubicBezTo>
                  <a:close/>
                  <a:moveTo>
                    <a:pt x="92869" y="15875"/>
                  </a:moveTo>
                  <a:cubicBezTo>
                    <a:pt x="90223" y="15875"/>
                    <a:pt x="88900" y="17236"/>
                    <a:pt x="88900" y="19957"/>
                  </a:cubicBezTo>
                  <a:cubicBezTo>
                    <a:pt x="88900" y="22679"/>
                    <a:pt x="90223" y="25400"/>
                    <a:pt x="92869" y="25400"/>
                  </a:cubicBezTo>
                  <a:cubicBezTo>
                    <a:pt x="92869" y="25400"/>
                    <a:pt x="92869" y="25400"/>
                    <a:pt x="124619" y="25400"/>
                  </a:cubicBezTo>
                  <a:cubicBezTo>
                    <a:pt x="127265" y="25400"/>
                    <a:pt x="128588" y="22679"/>
                    <a:pt x="128588" y="19957"/>
                  </a:cubicBezTo>
                  <a:cubicBezTo>
                    <a:pt x="128588" y="17236"/>
                    <a:pt x="127265" y="15875"/>
                    <a:pt x="124619" y="15875"/>
                  </a:cubicBezTo>
                  <a:cubicBezTo>
                    <a:pt x="124619" y="15875"/>
                    <a:pt x="124619" y="15875"/>
                    <a:pt x="92869" y="15875"/>
                  </a:cubicBezTo>
                  <a:close/>
                  <a:moveTo>
                    <a:pt x="19652" y="0"/>
                  </a:moveTo>
                  <a:cubicBezTo>
                    <a:pt x="19652" y="0"/>
                    <a:pt x="19652" y="0"/>
                    <a:pt x="197836" y="0"/>
                  </a:cubicBezTo>
                  <a:cubicBezTo>
                    <a:pt x="208317" y="0"/>
                    <a:pt x="217488" y="7888"/>
                    <a:pt x="217488" y="18405"/>
                  </a:cubicBezTo>
                  <a:cubicBezTo>
                    <a:pt x="217488" y="18405"/>
                    <a:pt x="217488" y="18405"/>
                    <a:pt x="217488" y="318145"/>
                  </a:cubicBezTo>
                  <a:cubicBezTo>
                    <a:pt x="217488" y="328662"/>
                    <a:pt x="208317" y="336550"/>
                    <a:pt x="197836" y="336550"/>
                  </a:cubicBezTo>
                  <a:cubicBezTo>
                    <a:pt x="197836" y="336550"/>
                    <a:pt x="197836" y="336550"/>
                    <a:pt x="19652" y="336550"/>
                  </a:cubicBezTo>
                  <a:cubicBezTo>
                    <a:pt x="9171" y="336550"/>
                    <a:pt x="0" y="328662"/>
                    <a:pt x="0" y="318145"/>
                  </a:cubicBezTo>
                  <a:cubicBezTo>
                    <a:pt x="0" y="318145"/>
                    <a:pt x="0" y="318145"/>
                    <a:pt x="0" y="18405"/>
                  </a:cubicBezTo>
                  <a:cubicBezTo>
                    <a:pt x="0" y="7888"/>
                    <a:pt x="9171" y="0"/>
                    <a:pt x="1965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7" name="Oval 18">
              <a:extLst>
                <a:ext uri="{FF2B5EF4-FFF2-40B4-BE49-F238E27FC236}">
                  <a16:creationId xmlns:a16="http://schemas.microsoft.com/office/drawing/2014/main" id="{67CB2F3A-3819-4B57-A211-72FD65FB6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4152" y="3132327"/>
              <a:ext cx="254745" cy="394204"/>
            </a:xfrm>
            <a:custGeom>
              <a:avLst/>
              <a:gdLst>
                <a:gd name="connsiteX0" fmla="*/ 182768 w 217488"/>
                <a:gd name="connsiteY0" fmla="*/ 277515 h 336550"/>
                <a:gd name="connsiteX1" fmla="*/ 156139 w 217488"/>
                <a:gd name="connsiteY1" fmla="*/ 283964 h 336550"/>
                <a:gd name="connsiteX2" fmla="*/ 152145 w 217488"/>
                <a:gd name="connsiteY2" fmla="*/ 292993 h 336550"/>
                <a:gd name="connsiteX3" fmla="*/ 158802 w 217488"/>
                <a:gd name="connsiteY3" fmla="*/ 296863 h 336550"/>
                <a:gd name="connsiteX4" fmla="*/ 160133 w 217488"/>
                <a:gd name="connsiteY4" fmla="*/ 296863 h 336550"/>
                <a:gd name="connsiteX5" fmla="*/ 186762 w 217488"/>
                <a:gd name="connsiteY5" fmla="*/ 290414 h 336550"/>
                <a:gd name="connsiteX6" fmla="*/ 190757 w 217488"/>
                <a:gd name="connsiteY6" fmla="*/ 282674 h 336550"/>
                <a:gd name="connsiteX7" fmla="*/ 182768 w 217488"/>
                <a:gd name="connsiteY7" fmla="*/ 277515 h 336550"/>
                <a:gd name="connsiteX8" fmla="*/ 34720 w 217488"/>
                <a:gd name="connsiteY8" fmla="*/ 277515 h 336550"/>
                <a:gd name="connsiteX9" fmla="*/ 26732 w 217488"/>
                <a:gd name="connsiteY9" fmla="*/ 282674 h 336550"/>
                <a:gd name="connsiteX10" fmla="*/ 30726 w 217488"/>
                <a:gd name="connsiteY10" fmla="*/ 290414 h 336550"/>
                <a:gd name="connsiteX11" fmla="*/ 57355 w 217488"/>
                <a:gd name="connsiteY11" fmla="*/ 296863 h 336550"/>
                <a:gd name="connsiteX12" fmla="*/ 58686 w 217488"/>
                <a:gd name="connsiteY12" fmla="*/ 296863 h 336550"/>
                <a:gd name="connsiteX13" fmla="*/ 65344 w 217488"/>
                <a:gd name="connsiteY13" fmla="*/ 292993 h 336550"/>
                <a:gd name="connsiteX14" fmla="*/ 61349 w 217488"/>
                <a:gd name="connsiteY14" fmla="*/ 283964 h 336550"/>
                <a:gd name="connsiteX15" fmla="*/ 34720 w 217488"/>
                <a:gd name="connsiteY15" fmla="*/ 277515 h 336550"/>
                <a:gd name="connsiteX16" fmla="*/ 108745 w 217488"/>
                <a:gd name="connsiteY16" fmla="*/ 271463 h 336550"/>
                <a:gd name="connsiteX17" fmla="*/ 87313 w 217488"/>
                <a:gd name="connsiteY17" fmla="*/ 292101 h 336550"/>
                <a:gd name="connsiteX18" fmla="*/ 108745 w 217488"/>
                <a:gd name="connsiteY18" fmla="*/ 312739 h 336550"/>
                <a:gd name="connsiteX19" fmla="*/ 130177 w 217488"/>
                <a:gd name="connsiteY19" fmla="*/ 292101 h 336550"/>
                <a:gd name="connsiteX20" fmla="*/ 108745 w 217488"/>
                <a:gd name="connsiteY20" fmla="*/ 271463 h 336550"/>
                <a:gd name="connsiteX21" fmla="*/ 27469 w 217488"/>
                <a:gd name="connsiteY21" fmla="*/ 38100 h 336550"/>
                <a:gd name="connsiteX22" fmla="*/ 22225 w 217488"/>
                <a:gd name="connsiteY22" fmla="*/ 42049 h 336550"/>
                <a:gd name="connsiteX23" fmla="*/ 22225 w 217488"/>
                <a:gd name="connsiteY23" fmla="*/ 240798 h 336550"/>
                <a:gd name="connsiteX24" fmla="*/ 27469 w 217488"/>
                <a:gd name="connsiteY24" fmla="*/ 246063 h 336550"/>
                <a:gd name="connsiteX25" fmla="*/ 190019 w 217488"/>
                <a:gd name="connsiteY25" fmla="*/ 246063 h 336550"/>
                <a:gd name="connsiteX26" fmla="*/ 195263 w 217488"/>
                <a:gd name="connsiteY26" fmla="*/ 240798 h 336550"/>
                <a:gd name="connsiteX27" fmla="*/ 195263 w 217488"/>
                <a:gd name="connsiteY27" fmla="*/ 42049 h 336550"/>
                <a:gd name="connsiteX28" fmla="*/ 190019 w 217488"/>
                <a:gd name="connsiteY28" fmla="*/ 38100 h 336550"/>
                <a:gd name="connsiteX29" fmla="*/ 27469 w 217488"/>
                <a:gd name="connsiteY29" fmla="*/ 38100 h 336550"/>
                <a:gd name="connsiteX30" fmla="*/ 92869 w 217488"/>
                <a:gd name="connsiteY30" fmla="*/ 15875 h 336550"/>
                <a:gd name="connsiteX31" fmla="*/ 88900 w 217488"/>
                <a:gd name="connsiteY31" fmla="*/ 19957 h 336550"/>
                <a:gd name="connsiteX32" fmla="*/ 92869 w 217488"/>
                <a:gd name="connsiteY32" fmla="*/ 25400 h 336550"/>
                <a:gd name="connsiteX33" fmla="*/ 124619 w 217488"/>
                <a:gd name="connsiteY33" fmla="*/ 25400 h 336550"/>
                <a:gd name="connsiteX34" fmla="*/ 128588 w 217488"/>
                <a:gd name="connsiteY34" fmla="*/ 19957 h 336550"/>
                <a:gd name="connsiteX35" fmla="*/ 124619 w 217488"/>
                <a:gd name="connsiteY35" fmla="*/ 15875 h 336550"/>
                <a:gd name="connsiteX36" fmla="*/ 92869 w 217488"/>
                <a:gd name="connsiteY36" fmla="*/ 15875 h 336550"/>
                <a:gd name="connsiteX37" fmla="*/ 19652 w 217488"/>
                <a:gd name="connsiteY37" fmla="*/ 0 h 336550"/>
                <a:gd name="connsiteX38" fmla="*/ 197836 w 217488"/>
                <a:gd name="connsiteY38" fmla="*/ 0 h 336550"/>
                <a:gd name="connsiteX39" fmla="*/ 217488 w 217488"/>
                <a:gd name="connsiteY39" fmla="*/ 18405 h 336550"/>
                <a:gd name="connsiteX40" fmla="*/ 217488 w 217488"/>
                <a:gd name="connsiteY40" fmla="*/ 318145 h 336550"/>
                <a:gd name="connsiteX41" fmla="*/ 197836 w 217488"/>
                <a:gd name="connsiteY41" fmla="*/ 336550 h 336550"/>
                <a:gd name="connsiteX42" fmla="*/ 19652 w 217488"/>
                <a:gd name="connsiteY42" fmla="*/ 336550 h 336550"/>
                <a:gd name="connsiteX43" fmla="*/ 0 w 217488"/>
                <a:gd name="connsiteY43" fmla="*/ 318145 h 336550"/>
                <a:gd name="connsiteX44" fmla="*/ 0 w 217488"/>
                <a:gd name="connsiteY44" fmla="*/ 18405 h 336550"/>
                <a:gd name="connsiteX45" fmla="*/ 19652 w 217488"/>
                <a:gd name="connsiteY45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7488" h="336550">
                  <a:moveTo>
                    <a:pt x="182768" y="277515"/>
                  </a:moveTo>
                  <a:cubicBezTo>
                    <a:pt x="182768" y="277515"/>
                    <a:pt x="182768" y="277515"/>
                    <a:pt x="156139" y="283964"/>
                  </a:cubicBezTo>
                  <a:cubicBezTo>
                    <a:pt x="153476" y="285254"/>
                    <a:pt x="150813" y="289124"/>
                    <a:pt x="152145" y="292993"/>
                  </a:cubicBezTo>
                  <a:cubicBezTo>
                    <a:pt x="152145" y="295573"/>
                    <a:pt x="156139" y="296863"/>
                    <a:pt x="158802" y="296863"/>
                  </a:cubicBezTo>
                  <a:cubicBezTo>
                    <a:pt x="158802" y="296863"/>
                    <a:pt x="160133" y="296863"/>
                    <a:pt x="160133" y="296863"/>
                  </a:cubicBezTo>
                  <a:cubicBezTo>
                    <a:pt x="160133" y="296863"/>
                    <a:pt x="160133" y="296863"/>
                    <a:pt x="186762" y="290414"/>
                  </a:cubicBezTo>
                  <a:cubicBezTo>
                    <a:pt x="189425" y="289124"/>
                    <a:pt x="192088" y="285254"/>
                    <a:pt x="190757" y="282674"/>
                  </a:cubicBezTo>
                  <a:cubicBezTo>
                    <a:pt x="190757" y="278805"/>
                    <a:pt x="186762" y="276225"/>
                    <a:pt x="182768" y="277515"/>
                  </a:cubicBezTo>
                  <a:close/>
                  <a:moveTo>
                    <a:pt x="34720" y="277515"/>
                  </a:moveTo>
                  <a:cubicBezTo>
                    <a:pt x="30726" y="276225"/>
                    <a:pt x="26732" y="278805"/>
                    <a:pt x="26732" y="282674"/>
                  </a:cubicBezTo>
                  <a:cubicBezTo>
                    <a:pt x="25400" y="285254"/>
                    <a:pt x="28063" y="289124"/>
                    <a:pt x="30726" y="290414"/>
                  </a:cubicBezTo>
                  <a:cubicBezTo>
                    <a:pt x="30726" y="290414"/>
                    <a:pt x="30726" y="290414"/>
                    <a:pt x="57355" y="296863"/>
                  </a:cubicBezTo>
                  <a:cubicBezTo>
                    <a:pt x="57355" y="296863"/>
                    <a:pt x="58686" y="296863"/>
                    <a:pt x="58686" y="296863"/>
                  </a:cubicBezTo>
                  <a:cubicBezTo>
                    <a:pt x="61349" y="296863"/>
                    <a:pt x="65344" y="295573"/>
                    <a:pt x="65344" y="292993"/>
                  </a:cubicBezTo>
                  <a:cubicBezTo>
                    <a:pt x="66675" y="289124"/>
                    <a:pt x="64012" y="285254"/>
                    <a:pt x="61349" y="283964"/>
                  </a:cubicBezTo>
                  <a:cubicBezTo>
                    <a:pt x="61349" y="283964"/>
                    <a:pt x="61349" y="283964"/>
                    <a:pt x="34720" y="277515"/>
                  </a:cubicBezTo>
                  <a:close/>
                  <a:moveTo>
                    <a:pt x="108745" y="271463"/>
                  </a:moveTo>
                  <a:cubicBezTo>
                    <a:pt x="96908" y="271463"/>
                    <a:pt x="87313" y="280703"/>
                    <a:pt x="87313" y="292101"/>
                  </a:cubicBezTo>
                  <a:cubicBezTo>
                    <a:pt x="87313" y="303499"/>
                    <a:pt x="96908" y="312739"/>
                    <a:pt x="108745" y="312739"/>
                  </a:cubicBezTo>
                  <a:cubicBezTo>
                    <a:pt x="120582" y="312739"/>
                    <a:pt x="130177" y="303499"/>
                    <a:pt x="130177" y="292101"/>
                  </a:cubicBezTo>
                  <a:cubicBezTo>
                    <a:pt x="130177" y="280703"/>
                    <a:pt x="120582" y="271463"/>
                    <a:pt x="108745" y="271463"/>
                  </a:cubicBezTo>
                  <a:close/>
                  <a:moveTo>
                    <a:pt x="27469" y="38100"/>
                  </a:moveTo>
                  <a:cubicBezTo>
                    <a:pt x="24847" y="38100"/>
                    <a:pt x="22225" y="39416"/>
                    <a:pt x="22225" y="42049"/>
                  </a:cubicBezTo>
                  <a:cubicBezTo>
                    <a:pt x="22225" y="42049"/>
                    <a:pt x="22225" y="42049"/>
                    <a:pt x="22225" y="240798"/>
                  </a:cubicBezTo>
                  <a:cubicBezTo>
                    <a:pt x="22225" y="243431"/>
                    <a:pt x="24847" y="246063"/>
                    <a:pt x="27469" y="246063"/>
                  </a:cubicBezTo>
                  <a:cubicBezTo>
                    <a:pt x="27469" y="246063"/>
                    <a:pt x="27469" y="246063"/>
                    <a:pt x="190019" y="246063"/>
                  </a:cubicBezTo>
                  <a:cubicBezTo>
                    <a:pt x="192641" y="246063"/>
                    <a:pt x="195263" y="243431"/>
                    <a:pt x="195263" y="240798"/>
                  </a:cubicBezTo>
                  <a:lnTo>
                    <a:pt x="195263" y="42049"/>
                  </a:lnTo>
                  <a:cubicBezTo>
                    <a:pt x="195263" y="39416"/>
                    <a:pt x="192641" y="38100"/>
                    <a:pt x="190019" y="38100"/>
                  </a:cubicBezTo>
                  <a:cubicBezTo>
                    <a:pt x="190019" y="38100"/>
                    <a:pt x="190019" y="38100"/>
                    <a:pt x="27469" y="38100"/>
                  </a:cubicBezTo>
                  <a:close/>
                  <a:moveTo>
                    <a:pt x="92869" y="15875"/>
                  </a:moveTo>
                  <a:cubicBezTo>
                    <a:pt x="90223" y="15875"/>
                    <a:pt x="88900" y="17236"/>
                    <a:pt x="88900" y="19957"/>
                  </a:cubicBezTo>
                  <a:cubicBezTo>
                    <a:pt x="88900" y="22679"/>
                    <a:pt x="90223" y="25400"/>
                    <a:pt x="92869" y="25400"/>
                  </a:cubicBezTo>
                  <a:cubicBezTo>
                    <a:pt x="92869" y="25400"/>
                    <a:pt x="92869" y="25400"/>
                    <a:pt x="124619" y="25400"/>
                  </a:cubicBezTo>
                  <a:cubicBezTo>
                    <a:pt x="127265" y="25400"/>
                    <a:pt x="128588" y="22679"/>
                    <a:pt x="128588" y="19957"/>
                  </a:cubicBezTo>
                  <a:cubicBezTo>
                    <a:pt x="128588" y="17236"/>
                    <a:pt x="127265" y="15875"/>
                    <a:pt x="124619" y="15875"/>
                  </a:cubicBezTo>
                  <a:cubicBezTo>
                    <a:pt x="124619" y="15875"/>
                    <a:pt x="124619" y="15875"/>
                    <a:pt x="92869" y="15875"/>
                  </a:cubicBezTo>
                  <a:close/>
                  <a:moveTo>
                    <a:pt x="19652" y="0"/>
                  </a:moveTo>
                  <a:cubicBezTo>
                    <a:pt x="19652" y="0"/>
                    <a:pt x="19652" y="0"/>
                    <a:pt x="197836" y="0"/>
                  </a:cubicBezTo>
                  <a:cubicBezTo>
                    <a:pt x="208317" y="0"/>
                    <a:pt x="217488" y="7888"/>
                    <a:pt x="217488" y="18405"/>
                  </a:cubicBezTo>
                  <a:cubicBezTo>
                    <a:pt x="217488" y="18405"/>
                    <a:pt x="217488" y="18405"/>
                    <a:pt x="217488" y="318145"/>
                  </a:cubicBezTo>
                  <a:cubicBezTo>
                    <a:pt x="217488" y="328662"/>
                    <a:pt x="208317" y="336550"/>
                    <a:pt x="197836" y="336550"/>
                  </a:cubicBezTo>
                  <a:cubicBezTo>
                    <a:pt x="197836" y="336550"/>
                    <a:pt x="197836" y="336550"/>
                    <a:pt x="19652" y="336550"/>
                  </a:cubicBezTo>
                  <a:cubicBezTo>
                    <a:pt x="9171" y="336550"/>
                    <a:pt x="0" y="328662"/>
                    <a:pt x="0" y="318145"/>
                  </a:cubicBezTo>
                  <a:cubicBezTo>
                    <a:pt x="0" y="318145"/>
                    <a:pt x="0" y="318145"/>
                    <a:pt x="0" y="18405"/>
                  </a:cubicBezTo>
                  <a:cubicBezTo>
                    <a:pt x="0" y="7888"/>
                    <a:pt x="9171" y="0"/>
                    <a:pt x="1965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8" name="Oval 21">
              <a:extLst>
                <a:ext uri="{FF2B5EF4-FFF2-40B4-BE49-F238E27FC236}">
                  <a16:creationId xmlns:a16="http://schemas.microsoft.com/office/drawing/2014/main" id="{33B8C468-2DE2-4FEE-836A-039481F16E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19039" y="3132327"/>
              <a:ext cx="254745" cy="394204"/>
            </a:xfrm>
            <a:custGeom>
              <a:avLst/>
              <a:gdLst>
                <a:gd name="connsiteX0" fmla="*/ 182768 w 217488"/>
                <a:gd name="connsiteY0" fmla="*/ 277515 h 336550"/>
                <a:gd name="connsiteX1" fmla="*/ 156139 w 217488"/>
                <a:gd name="connsiteY1" fmla="*/ 283964 h 336550"/>
                <a:gd name="connsiteX2" fmla="*/ 152145 w 217488"/>
                <a:gd name="connsiteY2" fmla="*/ 292993 h 336550"/>
                <a:gd name="connsiteX3" fmla="*/ 158802 w 217488"/>
                <a:gd name="connsiteY3" fmla="*/ 296863 h 336550"/>
                <a:gd name="connsiteX4" fmla="*/ 160133 w 217488"/>
                <a:gd name="connsiteY4" fmla="*/ 296863 h 336550"/>
                <a:gd name="connsiteX5" fmla="*/ 186762 w 217488"/>
                <a:gd name="connsiteY5" fmla="*/ 290414 h 336550"/>
                <a:gd name="connsiteX6" fmla="*/ 190757 w 217488"/>
                <a:gd name="connsiteY6" fmla="*/ 282674 h 336550"/>
                <a:gd name="connsiteX7" fmla="*/ 182768 w 217488"/>
                <a:gd name="connsiteY7" fmla="*/ 277515 h 336550"/>
                <a:gd name="connsiteX8" fmla="*/ 34720 w 217488"/>
                <a:gd name="connsiteY8" fmla="*/ 277515 h 336550"/>
                <a:gd name="connsiteX9" fmla="*/ 26732 w 217488"/>
                <a:gd name="connsiteY9" fmla="*/ 282674 h 336550"/>
                <a:gd name="connsiteX10" fmla="*/ 30726 w 217488"/>
                <a:gd name="connsiteY10" fmla="*/ 290414 h 336550"/>
                <a:gd name="connsiteX11" fmla="*/ 57355 w 217488"/>
                <a:gd name="connsiteY11" fmla="*/ 296863 h 336550"/>
                <a:gd name="connsiteX12" fmla="*/ 58686 w 217488"/>
                <a:gd name="connsiteY12" fmla="*/ 296863 h 336550"/>
                <a:gd name="connsiteX13" fmla="*/ 65344 w 217488"/>
                <a:gd name="connsiteY13" fmla="*/ 292993 h 336550"/>
                <a:gd name="connsiteX14" fmla="*/ 61349 w 217488"/>
                <a:gd name="connsiteY14" fmla="*/ 283964 h 336550"/>
                <a:gd name="connsiteX15" fmla="*/ 34720 w 217488"/>
                <a:gd name="connsiteY15" fmla="*/ 277515 h 336550"/>
                <a:gd name="connsiteX16" fmla="*/ 108745 w 217488"/>
                <a:gd name="connsiteY16" fmla="*/ 271463 h 336550"/>
                <a:gd name="connsiteX17" fmla="*/ 87313 w 217488"/>
                <a:gd name="connsiteY17" fmla="*/ 292101 h 336550"/>
                <a:gd name="connsiteX18" fmla="*/ 108745 w 217488"/>
                <a:gd name="connsiteY18" fmla="*/ 312739 h 336550"/>
                <a:gd name="connsiteX19" fmla="*/ 130177 w 217488"/>
                <a:gd name="connsiteY19" fmla="*/ 292101 h 336550"/>
                <a:gd name="connsiteX20" fmla="*/ 108745 w 217488"/>
                <a:gd name="connsiteY20" fmla="*/ 271463 h 336550"/>
                <a:gd name="connsiteX21" fmla="*/ 27469 w 217488"/>
                <a:gd name="connsiteY21" fmla="*/ 38100 h 336550"/>
                <a:gd name="connsiteX22" fmla="*/ 22225 w 217488"/>
                <a:gd name="connsiteY22" fmla="*/ 42049 h 336550"/>
                <a:gd name="connsiteX23" fmla="*/ 22225 w 217488"/>
                <a:gd name="connsiteY23" fmla="*/ 240798 h 336550"/>
                <a:gd name="connsiteX24" fmla="*/ 27469 w 217488"/>
                <a:gd name="connsiteY24" fmla="*/ 246063 h 336550"/>
                <a:gd name="connsiteX25" fmla="*/ 190019 w 217488"/>
                <a:gd name="connsiteY25" fmla="*/ 246063 h 336550"/>
                <a:gd name="connsiteX26" fmla="*/ 195263 w 217488"/>
                <a:gd name="connsiteY26" fmla="*/ 240798 h 336550"/>
                <a:gd name="connsiteX27" fmla="*/ 195263 w 217488"/>
                <a:gd name="connsiteY27" fmla="*/ 42049 h 336550"/>
                <a:gd name="connsiteX28" fmla="*/ 190019 w 217488"/>
                <a:gd name="connsiteY28" fmla="*/ 38100 h 336550"/>
                <a:gd name="connsiteX29" fmla="*/ 27469 w 217488"/>
                <a:gd name="connsiteY29" fmla="*/ 38100 h 336550"/>
                <a:gd name="connsiteX30" fmla="*/ 92869 w 217488"/>
                <a:gd name="connsiteY30" fmla="*/ 15875 h 336550"/>
                <a:gd name="connsiteX31" fmla="*/ 88900 w 217488"/>
                <a:gd name="connsiteY31" fmla="*/ 19957 h 336550"/>
                <a:gd name="connsiteX32" fmla="*/ 92869 w 217488"/>
                <a:gd name="connsiteY32" fmla="*/ 25400 h 336550"/>
                <a:gd name="connsiteX33" fmla="*/ 124619 w 217488"/>
                <a:gd name="connsiteY33" fmla="*/ 25400 h 336550"/>
                <a:gd name="connsiteX34" fmla="*/ 128588 w 217488"/>
                <a:gd name="connsiteY34" fmla="*/ 19957 h 336550"/>
                <a:gd name="connsiteX35" fmla="*/ 124619 w 217488"/>
                <a:gd name="connsiteY35" fmla="*/ 15875 h 336550"/>
                <a:gd name="connsiteX36" fmla="*/ 92869 w 217488"/>
                <a:gd name="connsiteY36" fmla="*/ 15875 h 336550"/>
                <a:gd name="connsiteX37" fmla="*/ 19652 w 217488"/>
                <a:gd name="connsiteY37" fmla="*/ 0 h 336550"/>
                <a:gd name="connsiteX38" fmla="*/ 197836 w 217488"/>
                <a:gd name="connsiteY38" fmla="*/ 0 h 336550"/>
                <a:gd name="connsiteX39" fmla="*/ 217488 w 217488"/>
                <a:gd name="connsiteY39" fmla="*/ 18405 h 336550"/>
                <a:gd name="connsiteX40" fmla="*/ 217488 w 217488"/>
                <a:gd name="connsiteY40" fmla="*/ 318145 h 336550"/>
                <a:gd name="connsiteX41" fmla="*/ 197836 w 217488"/>
                <a:gd name="connsiteY41" fmla="*/ 336550 h 336550"/>
                <a:gd name="connsiteX42" fmla="*/ 19652 w 217488"/>
                <a:gd name="connsiteY42" fmla="*/ 336550 h 336550"/>
                <a:gd name="connsiteX43" fmla="*/ 0 w 217488"/>
                <a:gd name="connsiteY43" fmla="*/ 318145 h 336550"/>
                <a:gd name="connsiteX44" fmla="*/ 0 w 217488"/>
                <a:gd name="connsiteY44" fmla="*/ 18405 h 336550"/>
                <a:gd name="connsiteX45" fmla="*/ 19652 w 217488"/>
                <a:gd name="connsiteY45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7488" h="336550">
                  <a:moveTo>
                    <a:pt x="182768" y="277515"/>
                  </a:moveTo>
                  <a:cubicBezTo>
                    <a:pt x="182768" y="277515"/>
                    <a:pt x="182768" y="277515"/>
                    <a:pt x="156139" y="283964"/>
                  </a:cubicBezTo>
                  <a:cubicBezTo>
                    <a:pt x="153476" y="285254"/>
                    <a:pt x="150813" y="289124"/>
                    <a:pt x="152145" y="292993"/>
                  </a:cubicBezTo>
                  <a:cubicBezTo>
                    <a:pt x="152145" y="295573"/>
                    <a:pt x="156139" y="296863"/>
                    <a:pt x="158802" y="296863"/>
                  </a:cubicBezTo>
                  <a:cubicBezTo>
                    <a:pt x="158802" y="296863"/>
                    <a:pt x="160133" y="296863"/>
                    <a:pt x="160133" y="296863"/>
                  </a:cubicBezTo>
                  <a:cubicBezTo>
                    <a:pt x="160133" y="296863"/>
                    <a:pt x="160133" y="296863"/>
                    <a:pt x="186762" y="290414"/>
                  </a:cubicBezTo>
                  <a:cubicBezTo>
                    <a:pt x="189425" y="289124"/>
                    <a:pt x="192088" y="285254"/>
                    <a:pt x="190757" y="282674"/>
                  </a:cubicBezTo>
                  <a:cubicBezTo>
                    <a:pt x="190757" y="278805"/>
                    <a:pt x="186762" y="276225"/>
                    <a:pt x="182768" y="277515"/>
                  </a:cubicBezTo>
                  <a:close/>
                  <a:moveTo>
                    <a:pt x="34720" y="277515"/>
                  </a:moveTo>
                  <a:cubicBezTo>
                    <a:pt x="30726" y="276225"/>
                    <a:pt x="26732" y="278805"/>
                    <a:pt x="26732" y="282674"/>
                  </a:cubicBezTo>
                  <a:cubicBezTo>
                    <a:pt x="25400" y="285254"/>
                    <a:pt x="28063" y="289124"/>
                    <a:pt x="30726" y="290414"/>
                  </a:cubicBezTo>
                  <a:cubicBezTo>
                    <a:pt x="30726" y="290414"/>
                    <a:pt x="30726" y="290414"/>
                    <a:pt x="57355" y="296863"/>
                  </a:cubicBezTo>
                  <a:cubicBezTo>
                    <a:pt x="57355" y="296863"/>
                    <a:pt x="58686" y="296863"/>
                    <a:pt x="58686" y="296863"/>
                  </a:cubicBezTo>
                  <a:cubicBezTo>
                    <a:pt x="61349" y="296863"/>
                    <a:pt x="65344" y="295573"/>
                    <a:pt x="65344" y="292993"/>
                  </a:cubicBezTo>
                  <a:cubicBezTo>
                    <a:pt x="66675" y="289124"/>
                    <a:pt x="64012" y="285254"/>
                    <a:pt x="61349" y="283964"/>
                  </a:cubicBezTo>
                  <a:cubicBezTo>
                    <a:pt x="61349" y="283964"/>
                    <a:pt x="61349" y="283964"/>
                    <a:pt x="34720" y="277515"/>
                  </a:cubicBezTo>
                  <a:close/>
                  <a:moveTo>
                    <a:pt x="108745" y="271463"/>
                  </a:moveTo>
                  <a:cubicBezTo>
                    <a:pt x="96908" y="271463"/>
                    <a:pt x="87313" y="280703"/>
                    <a:pt x="87313" y="292101"/>
                  </a:cubicBezTo>
                  <a:cubicBezTo>
                    <a:pt x="87313" y="303499"/>
                    <a:pt x="96908" y="312739"/>
                    <a:pt x="108745" y="312739"/>
                  </a:cubicBezTo>
                  <a:cubicBezTo>
                    <a:pt x="120582" y="312739"/>
                    <a:pt x="130177" y="303499"/>
                    <a:pt x="130177" y="292101"/>
                  </a:cubicBezTo>
                  <a:cubicBezTo>
                    <a:pt x="130177" y="280703"/>
                    <a:pt x="120582" y="271463"/>
                    <a:pt x="108745" y="271463"/>
                  </a:cubicBezTo>
                  <a:close/>
                  <a:moveTo>
                    <a:pt x="27469" y="38100"/>
                  </a:moveTo>
                  <a:cubicBezTo>
                    <a:pt x="24847" y="38100"/>
                    <a:pt x="22225" y="39416"/>
                    <a:pt x="22225" y="42049"/>
                  </a:cubicBezTo>
                  <a:cubicBezTo>
                    <a:pt x="22225" y="42049"/>
                    <a:pt x="22225" y="42049"/>
                    <a:pt x="22225" y="240798"/>
                  </a:cubicBezTo>
                  <a:cubicBezTo>
                    <a:pt x="22225" y="243431"/>
                    <a:pt x="24847" y="246063"/>
                    <a:pt x="27469" y="246063"/>
                  </a:cubicBezTo>
                  <a:cubicBezTo>
                    <a:pt x="27469" y="246063"/>
                    <a:pt x="27469" y="246063"/>
                    <a:pt x="190019" y="246063"/>
                  </a:cubicBezTo>
                  <a:cubicBezTo>
                    <a:pt x="192641" y="246063"/>
                    <a:pt x="195263" y="243431"/>
                    <a:pt x="195263" y="240798"/>
                  </a:cubicBezTo>
                  <a:lnTo>
                    <a:pt x="195263" y="42049"/>
                  </a:lnTo>
                  <a:cubicBezTo>
                    <a:pt x="195263" y="39416"/>
                    <a:pt x="192641" y="38100"/>
                    <a:pt x="190019" y="38100"/>
                  </a:cubicBezTo>
                  <a:cubicBezTo>
                    <a:pt x="190019" y="38100"/>
                    <a:pt x="190019" y="38100"/>
                    <a:pt x="27469" y="38100"/>
                  </a:cubicBezTo>
                  <a:close/>
                  <a:moveTo>
                    <a:pt x="92869" y="15875"/>
                  </a:moveTo>
                  <a:cubicBezTo>
                    <a:pt x="90223" y="15875"/>
                    <a:pt x="88900" y="17236"/>
                    <a:pt x="88900" y="19957"/>
                  </a:cubicBezTo>
                  <a:cubicBezTo>
                    <a:pt x="88900" y="22679"/>
                    <a:pt x="90223" y="25400"/>
                    <a:pt x="92869" y="25400"/>
                  </a:cubicBezTo>
                  <a:cubicBezTo>
                    <a:pt x="92869" y="25400"/>
                    <a:pt x="92869" y="25400"/>
                    <a:pt x="124619" y="25400"/>
                  </a:cubicBezTo>
                  <a:cubicBezTo>
                    <a:pt x="127265" y="25400"/>
                    <a:pt x="128588" y="22679"/>
                    <a:pt x="128588" y="19957"/>
                  </a:cubicBezTo>
                  <a:cubicBezTo>
                    <a:pt x="128588" y="17236"/>
                    <a:pt x="127265" y="15875"/>
                    <a:pt x="124619" y="15875"/>
                  </a:cubicBezTo>
                  <a:cubicBezTo>
                    <a:pt x="124619" y="15875"/>
                    <a:pt x="124619" y="15875"/>
                    <a:pt x="92869" y="15875"/>
                  </a:cubicBezTo>
                  <a:close/>
                  <a:moveTo>
                    <a:pt x="19652" y="0"/>
                  </a:moveTo>
                  <a:cubicBezTo>
                    <a:pt x="19652" y="0"/>
                    <a:pt x="19652" y="0"/>
                    <a:pt x="197836" y="0"/>
                  </a:cubicBezTo>
                  <a:cubicBezTo>
                    <a:pt x="208317" y="0"/>
                    <a:pt x="217488" y="7888"/>
                    <a:pt x="217488" y="18405"/>
                  </a:cubicBezTo>
                  <a:cubicBezTo>
                    <a:pt x="217488" y="18405"/>
                    <a:pt x="217488" y="18405"/>
                    <a:pt x="217488" y="318145"/>
                  </a:cubicBezTo>
                  <a:cubicBezTo>
                    <a:pt x="217488" y="328662"/>
                    <a:pt x="208317" y="336550"/>
                    <a:pt x="197836" y="336550"/>
                  </a:cubicBezTo>
                  <a:cubicBezTo>
                    <a:pt x="197836" y="336550"/>
                    <a:pt x="197836" y="336550"/>
                    <a:pt x="19652" y="336550"/>
                  </a:cubicBezTo>
                  <a:cubicBezTo>
                    <a:pt x="9171" y="336550"/>
                    <a:pt x="0" y="328662"/>
                    <a:pt x="0" y="318145"/>
                  </a:cubicBezTo>
                  <a:cubicBezTo>
                    <a:pt x="0" y="318145"/>
                    <a:pt x="0" y="318145"/>
                    <a:pt x="0" y="18405"/>
                  </a:cubicBezTo>
                  <a:cubicBezTo>
                    <a:pt x="0" y="7888"/>
                    <a:pt x="9171" y="0"/>
                    <a:pt x="1965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9" name="Oval 24">
              <a:extLst>
                <a:ext uri="{FF2B5EF4-FFF2-40B4-BE49-F238E27FC236}">
                  <a16:creationId xmlns:a16="http://schemas.microsoft.com/office/drawing/2014/main" id="{3B552BC3-7F34-4992-AA72-BCA18B10AF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71645" y="1877078"/>
              <a:ext cx="256196" cy="396450"/>
            </a:xfrm>
            <a:custGeom>
              <a:avLst/>
              <a:gdLst>
                <a:gd name="connsiteX0" fmla="*/ 182768 w 217488"/>
                <a:gd name="connsiteY0" fmla="*/ 277515 h 336550"/>
                <a:gd name="connsiteX1" fmla="*/ 156139 w 217488"/>
                <a:gd name="connsiteY1" fmla="*/ 283964 h 336550"/>
                <a:gd name="connsiteX2" fmla="*/ 152145 w 217488"/>
                <a:gd name="connsiteY2" fmla="*/ 292993 h 336550"/>
                <a:gd name="connsiteX3" fmla="*/ 158802 w 217488"/>
                <a:gd name="connsiteY3" fmla="*/ 296863 h 336550"/>
                <a:gd name="connsiteX4" fmla="*/ 160133 w 217488"/>
                <a:gd name="connsiteY4" fmla="*/ 296863 h 336550"/>
                <a:gd name="connsiteX5" fmla="*/ 186762 w 217488"/>
                <a:gd name="connsiteY5" fmla="*/ 290414 h 336550"/>
                <a:gd name="connsiteX6" fmla="*/ 190757 w 217488"/>
                <a:gd name="connsiteY6" fmla="*/ 282674 h 336550"/>
                <a:gd name="connsiteX7" fmla="*/ 182768 w 217488"/>
                <a:gd name="connsiteY7" fmla="*/ 277515 h 336550"/>
                <a:gd name="connsiteX8" fmla="*/ 34720 w 217488"/>
                <a:gd name="connsiteY8" fmla="*/ 277515 h 336550"/>
                <a:gd name="connsiteX9" fmla="*/ 26732 w 217488"/>
                <a:gd name="connsiteY9" fmla="*/ 282674 h 336550"/>
                <a:gd name="connsiteX10" fmla="*/ 30726 w 217488"/>
                <a:gd name="connsiteY10" fmla="*/ 290414 h 336550"/>
                <a:gd name="connsiteX11" fmla="*/ 57355 w 217488"/>
                <a:gd name="connsiteY11" fmla="*/ 296863 h 336550"/>
                <a:gd name="connsiteX12" fmla="*/ 58686 w 217488"/>
                <a:gd name="connsiteY12" fmla="*/ 296863 h 336550"/>
                <a:gd name="connsiteX13" fmla="*/ 65344 w 217488"/>
                <a:gd name="connsiteY13" fmla="*/ 292993 h 336550"/>
                <a:gd name="connsiteX14" fmla="*/ 61349 w 217488"/>
                <a:gd name="connsiteY14" fmla="*/ 283964 h 336550"/>
                <a:gd name="connsiteX15" fmla="*/ 34720 w 217488"/>
                <a:gd name="connsiteY15" fmla="*/ 277515 h 336550"/>
                <a:gd name="connsiteX16" fmla="*/ 108745 w 217488"/>
                <a:gd name="connsiteY16" fmla="*/ 271463 h 336550"/>
                <a:gd name="connsiteX17" fmla="*/ 87313 w 217488"/>
                <a:gd name="connsiteY17" fmla="*/ 292101 h 336550"/>
                <a:gd name="connsiteX18" fmla="*/ 108745 w 217488"/>
                <a:gd name="connsiteY18" fmla="*/ 312739 h 336550"/>
                <a:gd name="connsiteX19" fmla="*/ 130177 w 217488"/>
                <a:gd name="connsiteY19" fmla="*/ 292101 h 336550"/>
                <a:gd name="connsiteX20" fmla="*/ 108745 w 217488"/>
                <a:gd name="connsiteY20" fmla="*/ 271463 h 336550"/>
                <a:gd name="connsiteX21" fmla="*/ 27469 w 217488"/>
                <a:gd name="connsiteY21" fmla="*/ 38100 h 336550"/>
                <a:gd name="connsiteX22" fmla="*/ 22225 w 217488"/>
                <a:gd name="connsiteY22" fmla="*/ 42049 h 336550"/>
                <a:gd name="connsiteX23" fmla="*/ 22225 w 217488"/>
                <a:gd name="connsiteY23" fmla="*/ 240798 h 336550"/>
                <a:gd name="connsiteX24" fmla="*/ 27469 w 217488"/>
                <a:gd name="connsiteY24" fmla="*/ 246063 h 336550"/>
                <a:gd name="connsiteX25" fmla="*/ 190019 w 217488"/>
                <a:gd name="connsiteY25" fmla="*/ 246063 h 336550"/>
                <a:gd name="connsiteX26" fmla="*/ 195263 w 217488"/>
                <a:gd name="connsiteY26" fmla="*/ 240798 h 336550"/>
                <a:gd name="connsiteX27" fmla="*/ 195263 w 217488"/>
                <a:gd name="connsiteY27" fmla="*/ 42049 h 336550"/>
                <a:gd name="connsiteX28" fmla="*/ 190019 w 217488"/>
                <a:gd name="connsiteY28" fmla="*/ 38100 h 336550"/>
                <a:gd name="connsiteX29" fmla="*/ 27469 w 217488"/>
                <a:gd name="connsiteY29" fmla="*/ 38100 h 336550"/>
                <a:gd name="connsiteX30" fmla="*/ 92869 w 217488"/>
                <a:gd name="connsiteY30" fmla="*/ 15875 h 336550"/>
                <a:gd name="connsiteX31" fmla="*/ 88900 w 217488"/>
                <a:gd name="connsiteY31" fmla="*/ 19957 h 336550"/>
                <a:gd name="connsiteX32" fmla="*/ 92869 w 217488"/>
                <a:gd name="connsiteY32" fmla="*/ 25400 h 336550"/>
                <a:gd name="connsiteX33" fmla="*/ 124619 w 217488"/>
                <a:gd name="connsiteY33" fmla="*/ 25400 h 336550"/>
                <a:gd name="connsiteX34" fmla="*/ 128588 w 217488"/>
                <a:gd name="connsiteY34" fmla="*/ 19957 h 336550"/>
                <a:gd name="connsiteX35" fmla="*/ 124619 w 217488"/>
                <a:gd name="connsiteY35" fmla="*/ 15875 h 336550"/>
                <a:gd name="connsiteX36" fmla="*/ 92869 w 217488"/>
                <a:gd name="connsiteY36" fmla="*/ 15875 h 336550"/>
                <a:gd name="connsiteX37" fmla="*/ 19652 w 217488"/>
                <a:gd name="connsiteY37" fmla="*/ 0 h 336550"/>
                <a:gd name="connsiteX38" fmla="*/ 197836 w 217488"/>
                <a:gd name="connsiteY38" fmla="*/ 0 h 336550"/>
                <a:gd name="connsiteX39" fmla="*/ 217488 w 217488"/>
                <a:gd name="connsiteY39" fmla="*/ 18405 h 336550"/>
                <a:gd name="connsiteX40" fmla="*/ 217488 w 217488"/>
                <a:gd name="connsiteY40" fmla="*/ 318145 h 336550"/>
                <a:gd name="connsiteX41" fmla="*/ 197836 w 217488"/>
                <a:gd name="connsiteY41" fmla="*/ 336550 h 336550"/>
                <a:gd name="connsiteX42" fmla="*/ 19652 w 217488"/>
                <a:gd name="connsiteY42" fmla="*/ 336550 h 336550"/>
                <a:gd name="connsiteX43" fmla="*/ 0 w 217488"/>
                <a:gd name="connsiteY43" fmla="*/ 318145 h 336550"/>
                <a:gd name="connsiteX44" fmla="*/ 0 w 217488"/>
                <a:gd name="connsiteY44" fmla="*/ 18405 h 336550"/>
                <a:gd name="connsiteX45" fmla="*/ 19652 w 217488"/>
                <a:gd name="connsiteY45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7488" h="336550">
                  <a:moveTo>
                    <a:pt x="182768" y="277515"/>
                  </a:moveTo>
                  <a:cubicBezTo>
                    <a:pt x="182768" y="277515"/>
                    <a:pt x="182768" y="277515"/>
                    <a:pt x="156139" y="283964"/>
                  </a:cubicBezTo>
                  <a:cubicBezTo>
                    <a:pt x="153476" y="285254"/>
                    <a:pt x="150813" y="289124"/>
                    <a:pt x="152145" y="292993"/>
                  </a:cubicBezTo>
                  <a:cubicBezTo>
                    <a:pt x="152145" y="295573"/>
                    <a:pt x="156139" y="296863"/>
                    <a:pt x="158802" y="296863"/>
                  </a:cubicBezTo>
                  <a:cubicBezTo>
                    <a:pt x="158802" y="296863"/>
                    <a:pt x="160133" y="296863"/>
                    <a:pt x="160133" y="296863"/>
                  </a:cubicBezTo>
                  <a:cubicBezTo>
                    <a:pt x="160133" y="296863"/>
                    <a:pt x="160133" y="296863"/>
                    <a:pt x="186762" y="290414"/>
                  </a:cubicBezTo>
                  <a:cubicBezTo>
                    <a:pt x="189425" y="289124"/>
                    <a:pt x="192088" y="285254"/>
                    <a:pt x="190757" y="282674"/>
                  </a:cubicBezTo>
                  <a:cubicBezTo>
                    <a:pt x="190757" y="278805"/>
                    <a:pt x="186762" y="276225"/>
                    <a:pt x="182768" y="277515"/>
                  </a:cubicBezTo>
                  <a:close/>
                  <a:moveTo>
                    <a:pt x="34720" y="277515"/>
                  </a:moveTo>
                  <a:cubicBezTo>
                    <a:pt x="30726" y="276225"/>
                    <a:pt x="26732" y="278805"/>
                    <a:pt x="26732" y="282674"/>
                  </a:cubicBezTo>
                  <a:cubicBezTo>
                    <a:pt x="25400" y="285254"/>
                    <a:pt x="28063" y="289124"/>
                    <a:pt x="30726" y="290414"/>
                  </a:cubicBezTo>
                  <a:cubicBezTo>
                    <a:pt x="30726" y="290414"/>
                    <a:pt x="30726" y="290414"/>
                    <a:pt x="57355" y="296863"/>
                  </a:cubicBezTo>
                  <a:cubicBezTo>
                    <a:pt x="57355" y="296863"/>
                    <a:pt x="58686" y="296863"/>
                    <a:pt x="58686" y="296863"/>
                  </a:cubicBezTo>
                  <a:cubicBezTo>
                    <a:pt x="61349" y="296863"/>
                    <a:pt x="65344" y="295573"/>
                    <a:pt x="65344" y="292993"/>
                  </a:cubicBezTo>
                  <a:cubicBezTo>
                    <a:pt x="66675" y="289124"/>
                    <a:pt x="64012" y="285254"/>
                    <a:pt x="61349" y="283964"/>
                  </a:cubicBezTo>
                  <a:cubicBezTo>
                    <a:pt x="61349" y="283964"/>
                    <a:pt x="61349" y="283964"/>
                    <a:pt x="34720" y="277515"/>
                  </a:cubicBezTo>
                  <a:close/>
                  <a:moveTo>
                    <a:pt x="108745" y="271463"/>
                  </a:moveTo>
                  <a:cubicBezTo>
                    <a:pt x="96908" y="271463"/>
                    <a:pt x="87313" y="280703"/>
                    <a:pt x="87313" y="292101"/>
                  </a:cubicBezTo>
                  <a:cubicBezTo>
                    <a:pt x="87313" y="303499"/>
                    <a:pt x="96908" y="312739"/>
                    <a:pt x="108745" y="312739"/>
                  </a:cubicBezTo>
                  <a:cubicBezTo>
                    <a:pt x="120582" y="312739"/>
                    <a:pt x="130177" y="303499"/>
                    <a:pt x="130177" y="292101"/>
                  </a:cubicBezTo>
                  <a:cubicBezTo>
                    <a:pt x="130177" y="280703"/>
                    <a:pt x="120582" y="271463"/>
                    <a:pt x="108745" y="271463"/>
                  </a:cubicBezTo>
                  <a:close/>
                  <a:moveTo>
                    <a:pt x="27469" y="38100"/>
                  </a:moveTo>
                  <a:cubicBezTo>
                    <a:pt x="24847" y="38100"/>
                    <a:pt x="22225" y="39416"/>
                    <a:pt x="22225" y="42049"/>
                  </a:cubicBezTo>
                  <a:cubicBezTo>
                    <a:pt x="22225" y="42049"/>
                    <a:pt x="22225" y="42049"/>
                    <a:pt x="22225" y="240798"/>
                  </a:cubicBezTo>
                  <a:cubicBezTo>
                    <a:pt x="22225" y="243431"/>
                    <a:pt x="24847" y="246063"/>
                    <a:pt x="27469" y="246063"/>
                  </a:cubicBezTo>
                  <a:cubicBezTo>
                    <a:pt x="27469" y="246063"/>
                    <a:pt x="27469" y="246063"/>
                    <a:pt x="190019" y="246063"/>
                  </a:cubicBezTo>
                  <a:cubicBezTo>
                    <a:pt x="192641" y="246063"/>
                    <a:pt x="195263" y="243431"/>
                    <a:pt x="195263" y="240798"/>
                  </a:cubicBezTo>
                  <a:lnTo>
                    <a:pt x="195263" y="42049"/>
                  </a:lnTo>
                  <a:cubicBezTo>
                    <a:pt x="195263" y="39416"/>
                    <a:pt x="192641" y="38100"/>
                    <a:pt x="190019" y="38100"/>
                  </a:cubicBezTo>
                  <a:cubicBezTo>
                    <a:pt x="190019" y="38100"/>
                    <a:pt x="190019" y="38100"/>
                    <a:pt x="27469" y="38100"/>
                  </a:cubicBezTo>
                  <a:close/>
                  <a:moveTo>
                    <a:pt x="92869" y="15875"/>
                  </a:moveTo>
                  <a:cubicBezTo>
                    <a:pt x="90223" y="15875"/>
                    <a:pt x="88900" y="17236"/>
                    <a:pt x="88900" y="19957"/>
                  </a:cubicBezTo>
                  <a:cubicBezTo>
                    <a:pt x="88900" y="22679"/>
                    <a:pt x="90223" y="25400"/>
                    <a:pt x="92869" y="25400"/>
                  </a:cubicBezTo>
                  <a:cubicBezTo>
                    <a:pt x="92869" y="25400"/>
                    <a:pt x="92869" y="25400"/>
                    <a:pt x="124619" y="25400"/>
                  </a:cubicBezTo>
                  <a:cubicBezTo>
                    <a:pt x="127265" y="25400"/>
                    <a:pt x="128588" y="22679"/>
                    <a:pt x="128588" y="19957"/>
                  </a:cubicBezTo>
                  <a:cubicBezTo>
                    <a:pt x="128588" y="17236"/>
                    <a:pt x="127265" y="15875"/>
                    <a:pt x="124619" y="15875"/>
                  </a:cubicBezTo>
                  <a:cubicBezTo>
                    <a:pt x="124619" y="15875"/>
                    <a:pt x="124619" y="15875"/>
                    <a:pt x="92869" y="15875"/>
                  </a:cubicBezTo>
                  <a:close/>
                  <a:moveTo>
                    <a:pt x="19652" y="0"/>
                  </a:moveTo>
                  <a:cubicBezTo>
                    <a:pt x="19652" y="0"/>
                    <a:pt x="19652" y="0"/>
                    <a:pt x="197836" y="0"/>
                  </a:cubicBezTo>
                  <a:cubicBezTo>
                    <a:pt x="208317" y="0"/>
                    <a:pt x="217488" y="7888"/>
                    <a:pt x="217488" y="18405"/>
                  </a:cubicBezTo>
                  <a:cubicBezTo>
                    <a:pt x="217488" y="18405"/>
                    <a:pt x="217488" y="18405"/>
                    <a:pt x="217488" y="318145"/>
                  </a:cubicBezTo>
                  <a:cubicBezTo>
                    <a:pt x="217488" y="328662"/>
                    <a:pt x="208317" y="336550"/>
                    <a:pt x="197836" y="336550"/>
                  </a:cubicBezTo>
                  <a:cubicBezTo>
                    <a:pt x="197836" y="336550"/>
                    <a:pt x="197836" y="336550"/>
                    <a:pt x="19652" y="336550"/>
                  </a:cubicBezTo>
                  <a:cubicBezTo>
                    <a:pt x="9171" y="336550"/>
                    <a:pt x="0" y="328662"/>
                    <a:pt x="0" y="318145"/>
                  </a:cubicBezTo>
                  <a:cubicBezTo>
                    <a:pt x="0" y="318145"/>
                    <a:pt x="0" y="318145"/>
                    <a:pt x="0" y="18405"/>
                  </a:cubicBezTo>
                  <a:cubicBezTo>
                    <a:pt x="0" y="7888"/>
                    <a:pt x="9171" y="0"/>
                    <a:pt x="1965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40" name="Oval 27">
              <a:extLst>
                <a:ext uri="{FF2B5EF4-FFF2-40B4-BE49-F238E27FC236}">
                  <a16:creationId xmlns:a16="http://schemas.microsoft.com/office/drawing/2014/main" id="{AFC709D4-97C7-4347-A018-520BE2BF03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71645" y="4385329"/>
              <a:ext cx="256196" cy="396450"/>
            </a:xfrm>
            <a:custGeom>
              <a:avLst/>
              <a:gdLst>
                <a:gd name="connsiteX0" fmla="*/ 182768 w 217488"/>
                <a:gd name="connsiteY0" fmla="*/ 277515 h 336550"/>
                <a:gd name="connsiteX1" fmla="*/ 156139 w 217488"/>
                <a:gd name="connsiteY1" fmla="*/ 283964 h 336550"/>
                <a:gd name="connsiteX2" fmla="*/ 152145 w 217488"/>
                <a:gd name="connsiteY2" fmla="*/ 292993 h 336550"/>
                <a:gd name="connsiteX3" fmla="*/ 158802 w 217488"/>
                <a:gd name="connsiteY3" fmla="*/ 296863 h 336550"/>
                <a:gd name="connsiteX4" fmla="*/ 160133 w 217488"/>
                <a:gd name="connsiteY4" fmla="*/ 296863 h 336550"/>
                <a:gd name="connsiteX5" fmla="*/ 186762 w 217488"/>
                <a:gd name="connsiteY5" fmla="*/ 290414 h 336550"/>
                <a:gd name="connsiteX6" fmla="*/ 190757 w 217488"/>
                <a:gd name="connsiteY6" fmla="*/ 282674 h 336550"/>
                <a:gd name="connsiteX7" fmla="*/ 182768 w 217488"/>
                <a:gd name="connsiteY7" fmla="*/ 277515 h 336550"/>
                <a:gd name="connsiteX8" fmla="*/ 34720 w 217488"/>
                <a:gd name="connsiteY8" fmla="*/ 277515 h 336550"/>
                <a:gd name="connsiteX9" fmla="*/ 26732 w 217488"/>
                <a:gd name="connsiteY9" fmla="*/ 282674 h 336550"/>
                <a:gd name="connsiteX10" fmla="*/ 30726 w 217488"/>
                <a:gd name="connsiteY10" fmla="*/ 290414 h 336550"/>
                <a:gd name="connsiteX11" fmla="*/ 57355 w 217488"/>
                <a:gd name="connsiteY11" fmla="*/ 296863 h 336550"/>
                <a:gd name="connsiteX12" fmla="*/ 58686 w 217488"/>
                <a:gd name="connsiteY12" fmla="*/ 296863 h 336550"/>
                <a:gd name="connsiteX13" fmla="*/ 65344 w 217488"/>
                <a:gd name="connsiteY13" fmla="*/ 292993 h 336550"/>
                <a:gd name="connsiteX14" fmla="*/ 61349 w 217488"/>
                <a:gd name="connsiteY14" fmla="*/ 283964 h 336550"/>
                <a:gd name="connsiteX15" fmla="*/ 34720 w 217488"/>
                <a:gd name="connsiteY15" fmla="*/ 277515 h 336550"/>
                <a:gd name="connsiteX16" fmla="*/ 108745 w 217488"/>
                <a:gd name="connsiteY16" fmla="*/ 271463 h 336550"/>
                <a:gd name="connsiteX17" fmla="*/ 87313 w 217488"/>
                <a:gd name="connsiteY17" fmla="*/ 292101 h 336550"/>
                <a:gd name="connsiteX18" fmla="*/ 108745 w 217488"/>
                <a:gd name="connsiteY18" fmla="*/ 312739 h 336550"/>
                <a:gd name="connsiteX19" fmla="*/ 130177 w 217488"/>
                <a:gd name="connsiteY19" fmla="*/ 292101 h 336550"/>
                <a:gd name="connsiteX20" fmla="*/ 108745 w 217488"/>
                <a:gd name="connsiteY20" fmla="*/ 271463 h 336550"/>
                <a:gd name="connsiteX21" fmla="*/ 27469 w 217488"/>
                <a:gd name="connsiteY21" fmla="*/ 38100 h 336550"/>
                <a:gd name="connsiteX22" fmla="*/ 22225 w 217488"/>
                <a:gd name="connsiteY22" fmla="*/ 42049 h 336550"/>
                <a:gd name="connsiteX23" fmla="*/ 22225 w 217488"/>
                <a:gd name="connsiteY23" fmla="*/ 240798 h 336550"/>
                <a:gd name="connsiteX24" fmla="*/ 27469 w 217488"/>
                <a:gd name="connsiteY24" fmla="*/ 246063 h 336550"/>
                <a:gd name="connsiteX25" fmla="*/ 190019 w 217488"/>
                <a:gd name="connsiteY25" fmla="*/ 246063 h 336550"/>
                <a:gd name="connsiteX26" fmla="*/ 195263 w 217488"/>
                <a:gd name="connsiteY26" fmla="*/ 240798 h 336550"/>
                <a:gd name="connsiteX27" fmla="*/ 195263 w 217488"/>
                <a:gd name="connsiteY27" fmla="*/ 42049 h 336550"/>
                <a:gd name="connsiteX28" fmla="*/ 190019 w 217488"/>
                <a:gd name="connsiteY28" fmla="*/ 38100 h 336550"/>
                <a:gd name="connsiteX29" fmla="*/ 27469 w 217488"/>
                <a:gd name="connsiteY29" fmla="*/ 38100 h 336550"/>
                <a:gd name="connsiteX30" fmla="*/ 92869 w 217488"/>
                <a:gd name="connsiteY30" fmla="*/ 15875 h 336550"/>
                <a:gd name="connsiteX31" fmla="*/ 88900 w 217488"/>
                <a:gd name="connsiteY31" fmla="*/ 19957 h 336550"/>
                <a:gd name="connsiteX32" fmla="*/ 92869 w 217488"/>
                <a:gd name="connsiteY32" fmla="*/ 25400 h 336550"/>
                <a:gd name="connsiteX33" fmla="*/ 124619 w 217488"/>
                <a:gd name="connsiteY33" fmla="*/ 25400 h 336550"/>
                <a:gd name="connsiteX34" fmla="*/ 128588 w 217488"/>
                <a:gd name="connsiteY34" fmla="*/ 19957 h 336550"/>
                <a:gd name="connsiteX35" fmla="*/ 124619 w 217488"/>
                <a:gd name="connsiteY35" fmla="*/ 15875 h 336550"/>
                <a:gd name="connsiteX36" fmla="*/ 92869 w 217488"/>
                <a:gd name="connsiteY36" fmla="*/ 15875 h 336550"/>
                <a:gd name="connsiteX37" fmla="*/ 19652 w 217488"/>
                <a:gd name="connsiteY37" fmla="*/ 0 h 336550"/>
                <a:gd name="connsiteX38" fmla="*/ 197836 w 217488"/>
                <a:gd name="connsiteY38" fmla="*/ 0 h 336550"/>
                <a:gd name="connsiteX39" fmla="*/ 217488 w 217488"/>
                <a:gd name="connsiteY39" fmla="*/ 18405 h 336550"/>
                <a:gd name="connsiteX40" fmla="*/ 217488 w 217488"/>
                <a:gd name="connsiteY40" fmla="*/ 318145 h 336550"/>
                <a:gd name="connsiteX41" fmla="*/ 197836 w 217488"/>
                <a:gd name="connsiteY41" fmla="*/ 336550 h 336550"/>
                <a:gd name="connsiteX42" fmla="*/ 19652 w 217488"/>
                <a:gd name="connsiteY42" fmla="*/ 336550 h 336550"/>
                <a:gd name="connsiteX43" fmla="*/ 0 w 217488"/>
                <a:gd name="connsiteY43" fmla="*/ 318145 h 336550"/>
                <a:gd name="connsiteX44" fmla="*/ 0 w 217488"/>
                <a:gd name="connsiteY44" fmla="*/ 18405 h 336550"/>
                <a:gd name="connsiteX45" fmla="*/ 19652 w 217488"/>
                <a:gd name="connsiteY45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7488" h="336550">
                  <a:moveTo>
                    <a:pt x="182768" y="277515"/>
                  </a:moveTo>
                  <a:cubicBezTo>
                    <a:pt x="182768" y="277515"/>
                    <a:pt x="182768" y="277515"/>
                    <a:pt x="156139" y="283964"/>
                  </a:cubicBezTo>
                  <a:cubicBezTo>
                    <a:pt x="153476" y="285254"/>
                    <a:pt x="150813" y="289124"/>
                    <a:pt x="152145" y="292993"/>
                  </a:cubicBezTo>
                  <a:cubicBezTo>
                    <a:pt x="152145" y="295573"/>
                    <a:pt x="156139" y="296863"/>
                    <a:pt x="158802" y="296863"/>
                  </a:cubicBezTo>
                  <a:cubicBezTo>
                    <a:pt x="158802" y="296863"/>
                    <a:pt x="160133" y="296863"/>
                    <a:pt x="160133" y="296863"/>
                  </a:cubicBezTo>
                  <a:cubicBezTo>
                    <a:pt x="160133" y="296863"/>
                    <a:pt x="160133" y="296863"/>
                    <a:pt x="186762" y="290414"/>
                  </a:cubicBezTo>
                  <a:cubicBezTo>
                    <a:pt x="189425" y="289124"/>
                    <a:pt x="192088" y="285254"/>
                    <a:pt x="190757" y="282674"/>
                  </a:cubicBezTo>
                  <a:cubicBezTo>
                    <a:pt x="190757" y="278805"/>
                    <a:pt x="186762" y="276225"/>
                    <a:pt x="182768" y="277515"/>
                  </a:cubicBezTo>
                  <a:close/>
                  <a:moveTo>
                    <a:pt x="34720" y="277515"/>
                  </a:moveTo>
                  <a:cubicBezTo>
                    <a:pt x="30726" y="276225"/>
                    <a:pt x="26732" y="278805"/>
                    <a:pt x="26732" y="282674"/>
                  </a:cubicBezTo>
                  <a:cubicBezTo>
                    <a:pt x="25400" y="285254"/>
                    <a:pt x="28063" y="289124"/>
                    <a:pt x="30726" y="290414"/>
                  </a:cubicBezTo>
                  <a:cubicBezTo>
                    <a:pt x="30726" y="290414"/>
                    <a:pt x="30726" y="290414"/>
                    <a:pt x="57355" y="296863"/>
                  </a:cubicBezTo>
                  <a:cubicBezTo>
                    <a:pt x="57355" y="296863"/>
                    <a:pt x="58686" y="296863"/>
                    <a:pt x="58686" y="296863"/>
                  </a:cubicBezTo>
                  <a:cubicBezTo>
                    <a:pt x="61349" y="296863"/>
                    <a:pt x="65344" y="295573"/>
                    <a:pt x="65344" y="292993"/>
                  </a:cubicBezTo>
                  <a:cubicBezTo>
                    <a:pt x="66675" y="289124"/>
                    <a:pt x="64012" y="285254"/>
                    <a:pt x="61349" y="283964"/>
                  </a:cubicBezTo>
                  <a:cubicBezTo>
                    <a:pt x="61349" y="283964"/>
                    <a:pt x="61349" y="283964"/>
                    <a:pt x="34720" y="277515"/>
                  </a:cubicBezTo>
                  <a:close/>
                  <a:moveTo>
                    <a:pt x="108745" y="271463"/>
                  </a:moveTo>
                  <a:cubicBezTo>
                    <a:pt x="96908" y="271463"/>
                    <a:pt x="87313" y="280703"/>
                    <a:pt x="87313" y="292101"/>
                  </a:cubicBezTo>
                  <a:cubicBezTo>
                    <a:pt x="87313" y="303499"/>
                    <a:pt x="96908" y="312739"/>
                    <a:pt x="108745" y="312739"/>
                  </a:cubicBezTo>
                  <a:cubicBezTo>
                    <a:pt x="120582" y="312739"/>
                    <a:pt x="130177" y="303499"/>
                    <a:pt x="130177" y="292101"/>
                  </a:cubicBezTo>
                  <a:cubicBezTo>
                    <a:pt x="130177" y="280703"/>
                    <a:pt x="120582" y="271463"/>
                    <a:pt x="108745" y="271463"/>
                  </a:cubicBezTo>
                  <a:close/>
                  <a:moveTo>
                    <a:pt x="27469" y="38100"/>
                  </a:moveTo>
                  <a:cubicBezTo>
                    <a:pt x="24847" y="38100"/>
                    <a:pt x="22225" y="39416"/>
                    <a:pt x="22225" y="42049"/>
                  </a:cubicBezTo>
                  <a:cubicBezTo>
                    <a:pt x="22225" y="42049"/>
                    <a:pt x="22225" y="42049"/>
                    <a:pt x="22225" y="240798"/>
                  </a:cubicBezTo>
                  <a:cubicBezTo>
                    <a:pt x="22225" y="243431"/>
                    <a:pt x="24847" y="246063"/>
                    <a:pt x="27469" y="246063"/>
                  </a:cubicBezTo>
                  <a:cubicBezTo>
                    <a:pt x="27469" y="246063"/>
                    <a:pt x="27469" y="246063"/>
                    <a:pt x="190019" y="246063"/>
                  </a:cubicBezTo>
                  <a:cubicBezTo>
                    <a:pt x="192641" y="246063"/>
                    <a:pt x="195263" y="243431"/>
                    <a:pt x="195263" y="240798"/>
                  </a:cubicBezTo>
                  <a:lnTo>
                    <a:pt x="195263" y="42049"/>
                  </a:lnTo>
                  <a:cubicBezTo>
                    <a:pt x="195263" y="39416"/>
                    <a:pt x="192641" y="38100"/>
                    <a:pt x="190019" y="38100"/>
                  </a:cubicBezTo>
                  <a:cubicBezTo>
                    <a:pt x="190019" y="38100"/>
                    <a:pt x="190019" y="38100"/>
                    <a:pt x="27469" y="38100"/>
                  </a:cubicBezTo>
                  <a:close/>
                  <a:moveTo>
                    <a:pt x="92869" y="15875"/>
                  </a:moveTo>
                  <a:cubicBezTo>
                    <a:pt x="90223" y="15875"/>
                    <a:pt x="88900" y="17236"/>
                    <a:pt x="88900" y="19957"/>
                  </a:cubicBezTo>
                  <a:cubicBezTo>
                    <a:pt x="88900" y="22679"/>
                    <a:pt x="90223" y="25400"/>
                    <a:pt x="92869" y="25400"/>
                  </a:cubicBezTo>
                  <a:cubicBezTo>
                    <a:pt x="92869" y="25400"/>
                    <a:pt x="92869" y="25400"/>
                    <a:pt x="124619" y="25400"/>
                  </a:cubicBezTo>
                  <a:cubicBezTo>
                    <a:pt x="127265" y="25400"/>
                    <a:pt x="128588" y="22679"/>
                    <a:pt x="128588" y="19957"/>
                  </a:cubicBezTo>
                  <a:cubicBezTo>
                    <a:pt x="128588" y="17236"/>
                    <a:pt x="127265" y="15875"/>
                    <a:pt x="124619" y="15875"/>
                  </a:cubicBezTo>
                  <a:cubicBezTo>
                    <a:pt x="124619" y="15875"/>
                    <a:pt x="124619" y="15875"/>
                    <a:pt x="92869" y="15875"/>
                  </a:cubicBezTo>
                  <a:close/>
                  <a:moveTo>
                    <a:pt x="19652" y="0"/>
                  </a:moveTo>
                  <a:cubicBezTo>
                    <a:pt x="19652" y="0"/>
                    <a:pt x="19652" y="0"/>
                    <a:pt x="197836" y="0"/>
                  </a:cubicBezTo>
                  <a:cubicBezTo>
                    <a:pt x="208317" y="0"/>
                    <a:pt x="217488" y="7888"/>
                    <a:pt x="217488" y="18405"/>
                  </a:cubicBezTo>
                  <a:cubicBezTo>
                    <a:pt x="217488" y="18405"/>
                    <a:pt x="217488" y="18405"/>
                    <a:pt x="217488" y="318145"/>
                  </a:cubicBezTo>
                  <a:cubicBezTo>
                    <a:pt x="217488" y="328662"/>
                    <a:pt x="208317" y="336550"/>
                    <a:pt x="197836" y="336550"/>
                  </a:cubicBezTo>
                  <a:cubicBezTo>
                    <a:pt x="197836" y="336550"/>
                    <a:pt x="197836" y="336550"/>
                    <a:pt x="19652" y="336550"/>
                  </a:cubicBezTo>
                  <a:cubicBezTo>
                    <a:pt x="9171" y="336550"/>
                    <a:pt x="0" y="328662"/>
                    <a:pt x="0" y="318145"/>
                  </a:cubicBezTo>
                  <a:cubicBezTo>
                    <a:pt x="0" y="318145"/>
                    <a:pt x="0" y="318145"/>
                    <a:pt x="0" y="18405"/>
                  </a:cubicBezTo>
                  <a:cubicBezTo>
                    <a:pt x="0" y="7888"/>
                    <a:pt x="9171" y="0"/>
                    <a:pt x="1965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41" name="Oval 30">
              <a:extLst>
                <a:ext uri="{FF2B5EF4-FFF2-40B4-BE49-F238E27FC236}">
                  <a16:creationId xmlns:a16="http://schemas.microsoft.com/office/drawing/2014/main" id="{38B83A91-74A2-457F-9D47-E49E2A6102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8614" y="3131766"/>
              <a:ext cx="255470" cy="395326"/>
            </a:xfrm>
            <a:custGeom>
              <a:avLst/>
              <a:gdLst>
                <a:gd name="connsiteX0" fmla="*/ 182768 w 217488"/>
                <a:gd name="connsiteY0" fmla="*/ 277515 h 336550"/>
                <a:gd name="connsiteX1" fmla="*/ 156139 w 217488"/>
                <a:gd name="connsiteY1" fmla="*/ 283964 h 336550"/>
                <a:gd name="connsiteX2" fmla="*/ 152145 w 217488"/>
                <a:gd name="connsiteY2" fmla="*/ 292993 h 336550"/>
                <a:gd name="connsiteX3" fmla="*/ 158802 w 217488"/>
                <a:gd name="connsiteY3" fmla="*/ 296863 h 336550"/>
                <a:gd name="connsiteX4" fmla="*/ 160133 w 217488"/>
                <a:gd name="connsiteY4" fmla="*/ 296863 h 336550"/>
                <a:gd name="connsiteX5" fmla="*/ 186762 w 217488"/>
                <a:gd name="connsiteY5" fmla="*/ 290414 h 336550"/>
                <a:gd name="connsiteX6" fmla="*/ 190757 w 217488"/>
                <a:gd name="connsiteY6" fmla="*/ 282674 h 336550"/>
                <a:gd name="connsiteX7" fmla="*/ 182768 w 217488"/>
                <a:gd name="connsiteY7" fmla="*/ 277515 h 336550"/>
                <a:gd name="connsiteX8" fmla="*/ 34720 w 217488"/>
                <a:gd name="connsiteY8" fmla="*/ 277515 h 336550"/>
                <a:gd name="connsiteX9" fmla="*/ 26732 w 217488"/>
                <a:gd name="connsiteY9" fmla="*/ 282674 h 336550"/>
                <a:gd name="connsiteX10" fmla="*/ 30726 w 217488"/>
                <a:gd name="connsiteY10" fmla="*/ 290414 h 336550"/>
                <a:gd name="connsiteX11" fmla="*/ 57355 w 217488"/>
                <a:gd name="connsiteY11" fmla="*/ 296863 h 336550"/>
                <a:gd name="connsiteX12" fmla="*/ 58686 w 217488"/>
                <a:gd name="connsiteY12" fmla="*/ 296863 h 336550"/>
                <a:gd name="connsiteX13" fmla="*/ 65344 w 217488"/>
                <a:gd name="connsiteY13" fmla="*/ 292993 h 336550"/>
                <a:gd name="connsiteX14" fmla="*/ 61349 w 217488"/>
                <a:gd name="connsiteY14" fmla="*/ 283964 h 336550"/>
                <a:gd name="connsiteX15" fmla="*/ 34720 w 217488"/>
                <a:gd name="connsiteY15" fmla="*/ 277515 h 336550"/>
                <a:gd name="connsiteX16" fmla="*/ 108745 w 217488"/>
                <a:gd name="connsiteY16" fmla="*/ 271463 h 336550"/>
                <a:gd name="connsiteX17" fmla="*/ 87313 w 217488"/>
                <a:gd name="connsiteY17" fmla="*/ 292101 h 336550"/>
                <a:gd name="connsiteX18" fmla="*/ 108745 w 217488"/>
                <a:gd name="connsiteY18" fmla="*/ 312739 h 336550"/>
                <a:gd name="connsiteX19" fmla="*/ 130177 w 217488"/>
                <a:gd name="connsiteY19" fmla="*/ 292101 h 336550"/>
                <a:gd name="connsiteX20" fmla="*/ 108745 w 217488"/>
                <a:gd name="connsiteY20" fmla="*/ 271463 h 336550"/>
                <a:gd name="connsiteX21" fmla="*/ 27469 w 217488"/>
                <a:gd name="connsiteY21" fmla="*/ 38100 h 336550"/>
                <a:gd name="connsiteX22" fmla="*/ 22225 w 217488"/>
                <a:gd name="connsiteY22" fmla="*/ 42049 h 336550"/>
                <a:gd name="connsiteX23" fmla="*/ 22225 w 217488"/>
                <a:gd name="connsiteY23" fmla="*/ 240798 h 336550"/>
                <a:gd name="connsiteX24" fmla="*/ 27469 w 217488"/>
                <a:gd name="connsiteY24" fmla="*/ 246063 h 336550"/>
                <a:gd name="connsiteX25" fmla="*/ 190019 w 217488"/>
                <a:gd name="connsiteY25" fmla="*/ 246063 h 336550"/>
                <a:gd name="connsiteX26" fmla="*/ 195263 w 217488"/>
                <a:gd name="connsiteY26" fmla="*/ 240798 h 336550"/>
                <a:gd name="connsiteX27" fmla="*/ 195263 w 217488"/>
                <a:gd name="connsiteY27" fmla="*/ 42049 h 336550"/>
                <a:gd name="connsiteX28" fmla="*/ 190019 w 217488"/>
                <a:gd name="connsiteY28" fmla="*/ 38100 h 336550"/>
                <a:gd name="connsiteX29" fmla="*/ 27469 w 217488"/>
                <a:gd name="connsiteY29" fmla="*/ 38100 h 336550"/>
                <a:gd name="connsiteX30" fmla="*/ 92869 w 217488"/>
                <a:gd name="connsiteY30" fmla="*/ 15875 h 336550"/>
                <a:gd name="connsiteX31" fmla="*/ 88900 w 217488"/>
                <a:gd name="connsiteY31" fmla="*/ 19957 h 336550"/>
                <a:gd name="connsiteX32" fmla="*/ 92869 w 217488"/>
                <a:gd name="connsiteY32" fmla="*/ 25400 h 336550"/>
                <a:gd name="connsiteX33" fmla="*/ 124619 w 217488"/>
                <a:gd name="connsiteY33" fmla="*/ 25400 h 336550"/>
                <a:gd name="connsiteX34" fmla="*/ 128588 w 217488"/>
                <a:gd name="connsiteY34" fmla="*/ 19957 h 336550"/>
                <a:gd name="connsiteX35" fmla="*/ 124619 w 217488"/>
                <a:gd name="connsiteY35" fmla="*/ 15875 h 336550"/>
                <a:gd name="connsiteX36" fmla="*/ 92869 w 217488"/>
                <a:gd name="connsiteY36" fmla="*/ 15875 h 336550"/>
                <a:gd name="connsiteX37" fmla="*/ 19652 w 217488"/>
                <a:gd name="connsiteY37" fmla="*/ 0 h 336550"/>
                <a:gd name="connsiteX38" fmla="*/ 197836 w 217488"/>
                <a:gd name="connsiteY38" fmla="*/ 0 h 336550"/>
                <a:gd name="connsiteX39" fmla="*/ 217488 w 217488"/>
                <a:gd name="connsiteY39" fmla="*/ 18405 h 336550"/>
                <a:gd name="connsiteX40" fmla="*/ 217488 w 217488"/>
                <a:gd name="connsiteY40" fmla="*/ 318145 h 336550"/>
                <a:gd name="connsiteX41" fmla="*/ 197836 w 217488"/>
                <a:gd name="connsiteY41" fmla="*/ 336550 h 336550"/>
                <a:gd name="connsiteX42" fmla="*/ 19652 w 217488"/>
                <a:gd name="connsiteY42" fmla="*/ 336550 h 336550"/>
                <a:gd name="connsiteX43" fmla="*/ 0 w 217488"/>
                <a:gd name="connsiteY43" fmla="*/ 318145 h 336550"/>
                <a:gd name="connsiteX44" fmla="*/ 0 w 217488"/>
                <a:gd name="connsiteY44" fmla="*/ 18405 h 336550"/>
                <a:gd name="connsiteX45" fmla="*/ 19652 w 217488"/>
                <a:gd name="connsiteY45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7488" h="336550">
                  <a:moveTo>
                    <a:pt x="182768" y="277515"/>
                  </a:moveTo>
                  <a:cubicBezTo>
                    <a:pt x="182768" y="277515"/>
                    <a:pt x="182768" y="277515"/>
                    <a:pt x="156139" y="283964"/>
                  </a:cubicBezTo>
                  <a:cubicBezTo>
                    <a:pt x="153476" y="285254"/>
                    <a:pt x="150813" y="289124"/>
                    <a:pt x="152145" y="292993"/>
                  </a:cubicBezTo>
                  <a:cubicBezTo>
                    <a:pt x="152145" y="295573"/>
                    <a:pt x="156139" y="296863"/>
                    <a:pt x="158802" y="296863"/>
                  </a:cubicBezTo>
                  <a:cubicBezTo>
                    <a:pt x="158802" y="296863"/>
                    <a:pt x="160133" y="296863"/>
                    <a:pt x="160133" y="296863"/>
                  </a:cubicBezTo>
                  <a:cubicBezTo>
                    <a:pt x="160133" y="296863"/>
                    <a:pt x="160133" y="296863"/>
                    <a:pt x="186762" y="290414"/>
                  </a:cubicBezTo>
                  <a:cubicBezTo>
                    <a:pt x="189425" y="289124"/>
                    <a:pt x="192088" y="285254"/>
                    <a:pt x="190757" y="282674"/>
                  </a:cubicBezTo>
                  <a:cubicBezTo>
                    <a:pt x="190757" y="278805"/>
                    <a:pt x="186762" y="276225"/>
                    <a:pt x="182768" y="277515"/>
                  </a:cubicBezTo>
                  <a:close/>
                  <a:moveTo>
                    <a:pt x="34720" y="277515"/>
                  </a:moveTo>
                  <a:cubicBezTo>
                    <a:pt x="30726" y="276225"/>
                    <a:pt x="26732" y="278805"/>
                    <a:pt x="26732" y="282674"/>
                  </a:cubicBezTo>
                  <a:cubicBezTo>
                    <a:pt x="25400" y="285254"/>
                    <a:pt x="28063" y="289124"/>
                    <a:pt x="30726" y="290414"/>
                  </a:cubicBezTo>
                  <a:cubicBezTo>
                    <a:pt x="30726" y="290414"/>
                    <a:pt x="30726" y="290414"/>
                    <a:pt x="57355" y="296863"/>
                  </a:cubicBezTo>
                  <a:cubicBezTo>
                    <a:pt x="57355" y="296863"/>
                    <a:pt x="58686" y="296863"/>
                    <a:pt x="58686" y="296863"/>
                  </a:cubicBezTo>
                  <a:cubicBezTo>
                    <a:pt x="61349" y="296863"/>
                    <a:pt x="65344" y="295573"/>
                    <a:pt x="65344" y="292993"/>
                  </a:cubicBezTo>
                  <a:cubicBezTo>
                    <a:pt x="66675" y="289124"/>
                    <a:pt x="64012" y="285254"/>
                    <a:pt x="61349" y="283964"/>
                  </a:cubicBezTo>
                  <a:cubicBezTo>
                    <a:pt x="61349" y="283964"/>
                    <a:pt x="61349" y="283964"/>
                    <a:pt x="34720" y="277515"/>
                  </a:cubicBezTo>
                  <a:close/>
                  <a:moveTo>
                    <a:pt x="108745" y="271463"/>
                  </a:moveTo>
                  <a:cubicBezTo>
                    <a:pt x="96908" y="271463"/>
                    <a:pt x="87313" y="280703"/>
                    <a:pt x="87313" y="292101"/>
                  </a:cubicBezTo>
                  <a:cubicBezTo>
                    <a:pt x="87313" y="303499"/>
                    <a:pt x="96908" y="312739"/>
                    <a:pt x="108745" y="312739"/>
                  </a:cubicBezTo>
                  <a:cubicBezTo>
                    <a:pt x="120582" y="312739"/>
                    <a:pt x="130177" y="303499"/>
                    <a:pt x="130177" y="292101"/>
                  </a:cubicBezTo>
                  <a:cubicBezTo>
                    <a:pt x="130177" y="280703"/>
                    <a:pt x="120582" y="271463"/>
                    <a:pt x="108745" y="271463"/>
                  </a:cubicBezTo>
                  <a:close/>
                  <a:moveTo>
                    <a:pt x="27469" y="38100"/>
                  </a:moveTo>
                  <a:cubicBezTo>
                    <a:pt x="24847" y="38100"/>
                    <a:pt x="22225" y="39416"/>
                    <a:pt x="22225" y="42049"/>
                  </a:cubicBezTo>
                  <a:cubicBezTo>
                    <a:pt x="22225" y="42049"/>
                    <a:pt x="22225" y="42049"/>
                    <a:pt x="22225" y="240798"/>
                  </a:cubicBezTo>
                  <a:cubicBezTo>
                    <a:pt x="22225" y="243431"/>
                    <a:pt x="24847" y="246063"/>
                    <a:pt x="27469" y="246063"/>
                  </a:cubicBezTo>
                  <a:cubicBezTo>
                    <a:pt x="27469" y="246063"/>
                    <a:pt x="27469" y="246063"/>
                    <a:pt x="190019" y="246063"/>
                  </a:cubicBezTo>
                  <a:cubicBezTo>
                    <a:pt x="192641" y="246063"/>
                    <a:pt x="195263" y="243431"/>
                    <a:pt x="195263" y="240798"/>
                  </a:cubicBezTo>
                  <a:lnTo>
                    <a:pt x="195263" y="42049"/>
                  </a:lnTo>
                  <a:cubicBezTo>
                    <a:pt x="195263" y="39416"/>
                    <a:pt x="192641" y="38100"/>
                    <a:pt x="190019" y="38100"/>
                  </a:cubicBezTo>
                  <a:cubicBezTo>
                    <a:pt x="190019" y="38100"/>
                    <a:pt x="190019" y="38100"/>
                    <a:pt x="27469" y="38100"/>
                  </a:cubicBezTo>
                  <a:close/>
                  <a:moveTo>
                    <a:pt x="92869" y="15875"/>
                  </a:moveTo>
                  <a:cubicBezTo>
                    <a:pt x="90223" y="15875"/>
                    <a:pt x="88900" y="17236"/>
                    <a:pt x="88900" y="19957"/>
                  </a:cubicBezTo>
                  <a:cubicBezTo>
                    <a:pt x="88900" y="22679"/>
                    <a:pt x="90223" y="25400"/>
                    <a:pt x="92869" y="25400"/>
                  </a:cubicBezTo>
                  <a:cubicBezTo>
                    <a:pt x="92869" y="25400"/>
                    <a:pt x="92869" y="25400"/>
                    <a:pt x="124619" y="25400"/>
                  </a:cubicBezTo>
                  <a:cubicBezTo>
                    <a:pt x="127265" y="25400"/>
                    <a:pt x="128588" y="22679"/>
                    <a:pt x="128588" y="19957"/>
                  </a:cubicBezTo>
                  <a:cubicBezTo>
                    <a:pt x="128588" y="17236"/>
                    <a:pt x="127265" y="15875"/>
                    <a:pt x="124619" y="15875"/>
                  </a:cubicBezTo>
                  <a:cubicBezTo>
                    <a:pt x="124619" y="15875"/>
                    <a:pt x="124619" y="15875"/>
                    <a:pt x="92869" y="15875"/>
                  </a:cubicBezTo>
                  <a:close/>
                  <a:moveTo>
                    <a:pt x="19652" y="0"/>
                  </a:moveTo>
                  <a:cubicBezTo>
                    <a:pt x="19652" y="0"/>
                    <a:pt x="19652" y="0"/>
                    <a:pt x="197836" y="0"/>
                  </a:cubicBezTo>
                  <a:cubicBezTo>
                    <a:pt x="208317" y="0"/>
                    <a:pt x="217488" y="7888"/>
                    <a:pt x="217488" y="18405"/>
                  </a:cubicBezTo>
                  <a:cubicBezTo>
                    <a:pt x="217488" y="18405"/>
                    <a:pt x="217488" y="18405"/>
                    <a:pt x="217488" y="318145"/>
                  </a:cubicBezTo>
                  <a:cubicBezTo>
                    <a:pt x="217488" y="328662"/>
                    <a:pt x="208317" y="336550"/>
                    <a:pt x="197836" y="336550"/>
                  </a:cubicBezTo>
                  <a:cubicBezTo>
                    <a:pt x="197836" y="336550"/>
                    <a:pt x="197836" y="336550"/>
                    <a:pt x="19652" y="336550"/>
                  </a:cubicBezTo>
                  <a:cubicBezTo>
                    <a:pt x="9171" y="336550"/>
                    <a:pt x="0" y="328662"/>
                    <a:pt x="0" y="318145"/>
                  </a:cubicBezTo>
                  <a:cubicBezTo>
                    <a:pt x="0" y="318145"/>
                    <a:pt x="0" y="318145"/>
                    <a:pt x="0" y="18405"/>
                  </a:cubicBezTo>
                  <a:cubicBezTo>
                    <a:pt x="0" y="7888"/>
                    <a:pt x="9171" y="0"/>
                    <a:pt x="1965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sp>
        <p:nvSpPr>
          <p:cNvPr id="74" name="文本框 10">
            <a:extLst>
              <a:ext uri="{FF2B5EF4-FFF2-40B4-BE49-F238E27FC236}">
                <a16:creationId xmlns:a16="http://schemas.microsoft.com/office/drawing/2014/main" id="{E4DF1520-55BB-4EBF-8EFE-0017E1D28E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75" name="矩形 1">
            <a:extLst>
              <a:ext uri="{FF2B5EF4-FFF2-40B4-BE49-F238E27FC236}">
                <a16:creationId xmlns:a16="http://schemas.microsoft.com/office/drawing/2014/main" id="{EB5CCEB5-738B-492C-8975-A965202C49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435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546520" y="1819707"/>
            <a:ext cx="3164968" cy="3164967"/>
            <a:chOff x="3409890" y="1364780"/>
            <a:chExt cx="2373726" cy="2373725"/>
          </a:xfrm>
        </p:grpSpPr>
        <p:sp>
          <p:nvSpPr>
            <p:cNvPr id="4" name="Freeform: Shape 2"/>
            <p:cNvSpPr>
              <a:spLocks/>
            </p:cNvSpPr>
            <p:nvPr/>
          </p:nvSpPr>
          <p:spPr bwMode="auto">
            <a:xfrm rot="18900000">
              <a:off x="4960656" y="2915545"/>
              <a:ext cx="822960" cy="822960"/>
            </a:xfrm>
            <a:custGeom>
              <a:avLst/>
              <a:gdLst>
                <a:gd name="T0" fmla="*/ 12 w 1087"/>
                <a:gd name="T1" fmla="*/ 520 h 1087"/>
                <a:gd name="T2" fmla="*/ 566 w 1087"/>
                <a:gd name="T3" fmla="*/ 13 h 1087"/>
                <a:gd name="T4" fmla="*/ 1074 w 1087"/>
                <a:gd name="T5" fmla="*/ 567 h 1087"/>
                <a:gd name="T6" fmla="*/ 520 w 1087"/>
                <a:gd name="T7" fmla="*/ 1074 h 1087"/>
                <a:gd name="T8" fmla="*/ 12 w 1087"/>
                <a:gd name="T9" fmla="*/ 52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1087">
                  <a:moveTo>
                    <a:pt x="12" y="520"/>
                  </a:moveTo>
                  <a:cubicBezTo>
                    <a:pt x="25" y="227"/>
                    <a:pt x="273" y="0"/>
                    <a:pt x="566" y="13"/>
                  </a:cubicBezTo>
                  <a:cubicBezTo>
                    <a:pt x="859" y="25"/>
                    <a:pt x="1087" y="273"/>
                    <a:pt x="1074" y="567"/>
                  </a:cubicBezTo>
                  <a:cubicBezTo>
                    <a:pt x="1061" y="860"/>
                    <a:pt x="813" y="1087"/>
                    <a:pt x="520" y="1074"/>
                  </a:cubicBezTo>
                  <a:cubicBezTo>
                    <a:pt x="227" y="1062"/>
                    <a:pt x="0" y="814"/>
                    <a:pt x="12" y="5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5" name="Oval 3"/>
            <p:cNvSpPr>
              <a:spLocks/>
            </p:cNvSpPr>
            <p:nvPr/>
          </p:nvSpPr>
          <p:spPr bwMode="auto">
            <a:xfrm rot="18900000">
              <a:off x="4960656" y="1364780"/>
              <a:ext cx="822960" cy="822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6" name="Oval 4"/>
            <p:cNvSpPr>
              <a:spLocks/>
            </p:cNvSpPr>
            <p:nvPr/>
          </p:nvSpPr>
          <p:spPr bwMode="auto">
            <a:xfrm rot="18900000">
              <a:off x="3409890" y="2915545"/>
              <a:ext cx="822960" cy="8229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7" name="Oval 5"/>
            <p:cNvSpPr>
              <a:spLocks/>
            </p:cNvSpPr>
            <p:nvPr/>
          </p:nvSpPr>
          <p:spPr bwMode="auto">
            <a:xfrm rot="18900000">
              <a:off x="3409890" y="1364780"/>
              <a:ext cx="822960" cy="82296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8" name="Oval 6"/>
            <p:cNvSpPr/>
            <p:nvPr/>
          </p:nvSpPr>
          <p:spPr>
            <a:xfrm rot="18900000">
              <a:off x="4466991" y="2421880"/>
              <a:ext cx="259525" cy="259525"/>
            </a:xfrm>
            <a:prstGeom prst="ellipse">
              <a:avLst/>
            </a:prstGeom>
            <a:noFill/>
            <a:ln w="3810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cxnSp>
          <p:nvCxnSpPr>
            <p:cNvPr id="9" name="Straight Connector 7"/>
            <p:cNvCxnSpPr>
              <a:stCxn id="8" idx="6"/>
              <a:endCxn id="5" idx="2"/>
            </p:cNvCxnSpPr>
            <p:nvPr/>
          </p:nvCxnSpPr>
          <p:spPr>
            <a:xfrm flipV="1">
              <a:off x="4688510" y="2067220"/>
              <a:ext cx="392666" cy="392667"/>
            </a:xfrm>
            <a:prstGeom prst="line">
              <a:avLst/>
            </a:prstGeom>
            <a:ln w="31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8"/>
            <p:cNvCxnSpPr>
              <a:stCxn id="8" idx="4"/>
              <a:endCxn id="4" idx="1"/>
            </p:cNvCxnSpPr>
            <p:nvPr/>
          </p:nvCxnSpPr>
          <p:spPr>
            <a:xfrm>
              <a:off x="4688510" y="2643398"/>
              <a:ext cx="411671" cy="387581"/>
            </a:xfrm>
            <a:prstGeom prst="line">
              <a:avLst/>
            </a:prstGeom>
            <a:ln w="31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9"/>
            <p:cNvCxnSpPr>
              <a:stCxn id="8" idx="2"/>
              <a:endCxn id="6" idx="6"/>
            </p:cNvCxnSpPr>
            <p:nvPr/>
          </p:nvCxnSpPr>
          <p:spPr>
            <a:xfrm flipH="1">
              <a:off x="4112331" y="2643399"/>
              <a:ext cx="392668" cy="392666"/>
            </a:xfrm>
            <a:prstGeom prst="line">
              <a:avLst/>
            </a:prstGeom>
            <a:ln w="31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0"/>
            <p:cNvCxnSpPr>
              <a:stCxn id="8" idx="0"/>
              <a:endCxn id="7" idx="4"/>
            </p:cNvCxnSpPr>
            <p:nvPr/>
          </p:nvCxnSpPr>
          <p:spPr>
            <a:xfrm flipH="1" flipV="1">
              <a:off x="4112331" y="2067220"/>
              <a:ext cx="392668" cy="392666"/>
            </a:xfrm>
            <a:prstGeom prst="line">
              <a:avLst/>
            </a:prstGeom>
            <a:ln w="31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Freeform: Shape 11"/>
            <p:cNvSpPr>
              <a:spLocks/>
            </p:cNvSpPr>
            <p:nvPr/>
          </p:nvSpPr>
          <p:spPr bwMode="auto">
            <a:xfrm>
              <a:off x="5211267" y="1616984"/>
              <a:ext cx="321738" cy="318553"/>
            </a:xfrm>
            <a:custGeom>
              <a:avLst/>
              <a:gdLst>
                <a:gd name="T0" fmla="*/ 112 w 176"/>
                <a:gd name="T1" fmla="*/ 118 h 174"/>
                <a:gd name="T2" fmla="*/ 120 w 176"/>
                <a:gd name="T3" fmla="*/ 102 h 174"/>
                <a:gd name="T4" fmla="*/ 64 w 176"/>
                <a:gd name="T5" fmla="*/ 94 h 174"/>
                <a:gd name="T6" fmla="*/ 56 w 176"/>
                <a:gd name="T7" fmla="*/ 110 h 174"/>
                <a:gd name="T8" fmla="*/ 64 w 176"/>
                <a:gd name="T9" fmla="*/ 102 h 174"/>
                <a:gd name="T10" fmla="*/ 112 w 176"/>
                <a:gd name="T11" fmla="*/ 110 h 174"/>
                <a:gd name="T12" fmla="*/ 64 w 176"/>
                <a:gd name="T13" fmla="*/ 102 h 174"/>
                <a:gd name="T14" fmla="*/ 152 w 176"/>
                <a:gd name="T15" fmla="*/ 46 h 174"/>
                <a:gd name="T16" fmla="*/ 128 w 176"/>
                <a:gd name="T17" fmla="*/ 17 h 174"/>
                <a:gd name="T18" fmla="*/ 70 w 176"/>
                <a:gd name="T19" fmla="*/ 4 h 174"/>
                <a:gd name="T20" fmla="*/ 28 w 176"/>
                <a:gd name="T21" fmla="*/ 46 h 174"/>
                <a:gd name="T22" fmla="*/ 0 w 176"/>
                <a:gd name="T23" fmla="*/ 54 h 174"/>
                <a:gd name="T24" fmla="*/ 8 w 176"/>
                <a:gd name="T25" fmla="*/ 78 h 174"/>
                <a:gd name="T26" fmla="*/ 16 w 176"/>
                <a:gd name="T27" fmla="*/ 166 h 174"/>
                <a:gd name="T28" fmla="*/ 152 w 176"/>
                <a:gd name="T29" fmla="*/ 174 h 174"/>
                <a:gd name="T30" fmla="*/ 160 w 176"/>
                <a:gd name="T31" fmla="*/ 78 h 174"/>
                <a:gd name="T32" fmla="*/ 176 w 176"/>
                <a:gd name="T33" fmla="*/ 70 h 174"/>
                <a:gd name="T34" fmla="*/ 168 w 176"/>
                <a:gd name="T35" fmla="*/ 46 h 174"/>
                <a:gd name="T36" fmla="*/ 140 w 176"/>
                <a:gd name="T37" fmla="*/ 30 h 174"/>
                <a:gd name="T38" fmla="*/ 143 w 176"/>
                <a:gd name="T39" fmla="*/ 46 h 174"/>
                <a:gd name="T40" fmla="*/ 134 w 176"/>
                <a:gd name="T41" fmla="*/ 40 h 174"/>
                <a:gd name="T42" fmla="*/ 124 w 176"/>
                <a:gd name="T43" fmla="*/ 34 h 174"/>
                <a:gd name="T44" fmla="*/ 115 w 176"/>
                <a:gd name="T45" fmla="*/ 30 h 174"/>
                <a:gd name="T46" fmla="*/ 130 w 176"/>
                <a:gd name="T47" fmla="*/ 24 h 174"/>
                <a:gd name="T48" fmla="*/ 74 w 176"/>
                <a:gd name="T49" fmla="*/ 46 h 174"/>
                <a:gd name="T50" fmla="*/ 127 w 176"/>
                <a:gd name="T51" fmla="*/ 46 h 174"/>
                <a:gd name="T52" fmla="*/ 66 w 176"/>
                <a:gd name="T53" fmla="*/ 11 h 174"/>
                <a:gd name="T54" fmla="*/ 65 w 176"/>
                <a:gd name="T55" fmla="*/ 46 h 174"/>
                <a:gd name="T56" fmla="*/ 46 w 176"/>
                <a:gd name="T57" fmla="*/ 46 h 174"/>
                <a:gd name="T58" fmla="*/ 37 w 176"/>
                <a:gd name="T59" fmla="*/ 46 h 174"/>
                <a:gd name="T60" fmla="*/ 152 w 176"/>
                <a:gd name="T61" fmla="*/ 166 h 174"/>
                <a:gd name="T62" fmla="*/ 24 w 176"/>
                <a:gd name="T63" fmla="*/ 78 h 174"/>
                <a:gd name="T64" fmla="*/ 152 w 176"/>
                <a:gd name="T65" fmla="*/ 166 h 174"/>
                <a:gd name="T66" fmla="*/ 8 w 176"/>
                <a:gd name="T67" fmla="*/ 70 h 174"/>
                <a:gd name="T68" fmla="*/ 168 w 176"/>
                <a:gd name="T69" fmla="*/ 54 h 174"/>
                <a:gd name="T70" fmla="*/ 69 w 176"/>
                <a:gd name="T71" fmla="*/ 22 h 174"/>
                <a:gd name="T72" fmla="*/ 58 w 176"/>
                <a:gd name="T73" fmla="*/ 25 h 174"/>
                <a:gd name="T74" fmla="*/ 69 w 176"/>
                <a:gd name="T75" fmla="*/ 22 h 174"/>
                <a:gd name="T76" fmla="*/ 54 w 176"/>
                <a:gd name="T77" fmla="*/ 32 h 174"/>
                <a:gd name="T78" fmla="*/ 57 w 176"/>
                <a:gd name="T79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" h="174">
                  <a:moveTo>
                    <a:pt x="64" y="118"/>
                  </a:moveTo>
                  <a:cubicBezTo>
                    <a:pt x="112" y="118"/>
                    <a:pt x="112" y="118"/>
                    <a:pt x="112" y="118"/>
                  </a:cubicBezTo>
                  <a:cubicBezTo>
                    <a:pt x="116" y="118"/>
                    <a:pt x="120" y="114"/>
                    <a:pt x="120" y="110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0" y="98"/>
                    <a:pt x="116" y="94"/>
                    <a:pt x="112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0" y="94"/>
                    <a:pt x="56" y="98"/>
                    <a:pt x="56" y="102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56" y="114"/>
                    <a:pt x="60" y="118"/>
                    <a:pt x="64" y="118"/>
                  </a:cubicBezTo>
                  <a:moveTo>
                    <a:pt x="64" y="102"/>
                  </a:moveTo>
                  <a:cubicBezTo>
                    <a:pt x="112" y="102"/>
                    <a:pt x="112" y="102"/>
                    <a:pt x="112" y="102"/>
                  </a:cubicBezTo>
                  <a:cubicBezTo>
                    <a:pt x="112" y="110"/>
                    <a:pt x="112" y="110"/>
                    <a:pt x="112" y="110"/>
                  </a:cubicBezTo>
                  <a:cubicBezTo>
                    <a:pt x="64" y="110"/>
                    <a:pt x="64" y="110"/>
                    <a:pt x="64" y="110"/>
                  </a:cubicBezTo>
                  <a:lnTo>
                    <a:pt x="64" y="102"/>
                  </a:lnTo>
                  <a:close/>
                  <a:moveTo>
                    <a:pt x="168" y="46"/>
                  </a:moveTo>
                  <a:cubicBezTo>
                    <a:pt x="152" y="46"/>
                    <a:pt x="152" y="46"/>
                    <a:pt x="152" y="46"/>
                  </a:cubicBezTo>
                  <a:cubicBezTo>
                    <a:pt x="147" y="28"/>
                    <a:pt x="147" y="28"/>
                    <a:pt x="147" y="28"/>
                  </a:cubicBezTo>
                  <a:cubicBezTo>
                    <a:pt x="145" y="19"/>
                    <a:pt x="136" y="14"/>
                    <a:pt x="128" y="17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3" y="0"/>
                    <a:pt x="53" y="2"/>
                    <a:pt x="49" y="10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4" y="46"/>
                    <a:pt x="0" y="50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4"/>
                    <a:pt x="4" y="78"/>
                    <a:pt x="8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70"/>
                    <a:pt x="20" y="174"/>
                    <a:pt x="24" y="174"/>
                  </a:cubicBezTo>
                  <a:cubicBezTo>
                    <a:pt x="152" y="174"/>
                    <a:pt x="152" y="174"/>
                    <a:pt x="152" y="174"/>
                  </a:cubicBezTo>
                  <a:cubicBezTo>
                    <a:pt x="156" y="174"/>
                    <a:pt x="160" y="170"/>
                    <a:pt x="160" y="166"/>
                  </a:cubicBezTo>
                  <a:cubicBezTo>
                    <a:pt x="160" y="78"/>
                    <a:pt x="160" y="78"/>
                    <a:pt x="160" y="78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72" y="78"/>
                    <a:pt x="176" y="74"/>
                    <a:pt x="176" y="70"/>
                  </a:cubicBezTo>
                  <a:cubicBezTo>
                    <a:pt x="176" y="54"/>
                    <a:pt x="176" y="54"/>
                    <a:pt x="176" y="54"/>
                  </a:cubicBezTo>
                  <a:cubicBezTo>
                    <a:pt x="176" y="50"/>
                    <a:pt x="172" y="46"/>
                    <a:pt x="168" y="46"/>
                  </a:cubicBezTo>
                  <a:moveTo>
                    <a:pt x="130" y="24"/>
                  </a:moveTo>
                  <a:cubicBezTo>
                    <a:pt x="134" y="23"/>
                    <a:pt x="138" y="26"/>
                    <a:pt x="140" y="30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30" y="24"/>
                  </a:lnTo>
                  <a:close/>
                  <a:moveTo>
                    <a:pt x="127" y="46"/>
                  </a:moveTo>
                  <a:cubicBezTo>
                    <a:pt x="74" y="46"/>
                    <a:pt x="74" y="46"/>
                    <a:pt x="74" y="46"/>
                  </a:cubicBezTo>
                  <a:cubicBezTo>
                    <a:pt x="87" y="23"/>
                    <a:pt x="87" y="23"/>
                    <a:pt x="87" y="23"/>
                  </a:cubicBezTo>
                  <a:lnTo>
                    <a:pt x="127" y="46"/>
                  </a:lnTo>
                  <a:close/>
                  <a:moveTo>
                    <a:pt x="56" y="14"/>
                  </a:moveTo>
                  <a:cubicBezTo>
                    <a:pt x="58" y="10"/>
                    <a:pt x="63" y="9"/>
                    <a:pt x="66" y="11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37" y="46"/>
                    <a:pt x="37" y="46"/>
                    <a:pt x="37" y="46"/>
                  </a:cubicBezTo>
                  <a:lnTo>
                    <a:pt x="56" y="14"/>
                  </a:lnTo>
                  <a:close/>
                  <a:moveTo>
                    <a:pt x="152" y="166"/>
                  </a:moveTo>
                  <a:cubicBezTo>
                    <a:pt x="24" y="166"/>
                    <a:pt x="24" y="166"/>
                    <a:pt x="24" y="166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152" y="78"/>
                    <a:pt x="152" y="78"/>
                    <a:pt x="152" y="78"/>
                  </a:cubicBezTo>
                  <a:lnTo>
                    <a:pt x="152" y="166"/>
                  </a:lnTo>
                  <a:close/>
                  <a:moveTo>
                    <a:pt x="168" y="70"/>
                  </a:moveTo>
                  <a:cubicBezTo>
                    <a:pt x="8" y="70"/>
                    <a:pt x="8" y="70"/>
                    <a:pt x="8" y="70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168" y="54"/>
                    <a:pt x="168" y="54"/>
                    <a:pt x="168" y="54"/>
                  </a:cubicBezTo>
                  <a:lnTo>
                    <a:pt x="168" y="70"/>
                  </a:lnTo>
                  <a:close/>
                  <a:moveTo>
                    <a:pt x="69" y="22"/>
                  </a:moveTo>
                  <a:cubicBezTo>
                    <a:pt x="62" y="18"/>
                    <a:pt x="62" y="18"/>
                    <a:pt x="62" y="18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65" y="29"/>
                    <a:pt x="65" y="29"/>
                    <a:pt x="65" y="29"/>
                  </a:cubicBezTo>
                  <a:lnTo>
                    <a:pt x="69" y="22"/>
                  </a:lnTo>
                  <a:close/>
                  <a:moveTo>
                    <a:pt x="61" y="36"/>
                  </a:moveTo>
                  <a:cubicBezTo>
                    <a:pt x="54" y="32"/>
                    <a:pt x="54" y="32"/>
                    <a:pt x="54" y="32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7" y="43"/>
                    <a:pt x="57" y="43"/>
                    <a:pt x="57" y="43"/>
                  </a:cubicBezTo>
                  <a:lnTo>
                    <a:pt x="61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4" name="Freeform: Shape 12"/>
            <p:cNvSpPr>
              <a:spLocks/>
            </p:cNvSpPr>
            <p:nvPr/>
          </p:nvSpPr>
          <p:spPr bwMode="auto">
            <a:xfrm>
              <a:off x="3689967" y="1615391"/>
              <a:ext cx="262806" cy="321738"/>
            </a:xfrm>
            <a:custGeom>
              <a:avLst/>
              <a:gdLst>
                <a:gd name="T0" fmla="*/ 48 w 144"/>
                <a:gd name="T1" fmla="*/ 0 h 176"/>
                <a:gd name="T2" fmla="*/ 32 w 144"/>
                <a:gd name="T3" fmla="*/ 20 h 176"/>
                <a:gd name="T4" fmla="*/ 40 w 144"/>
                <a:gd name="T5" fmla="*/ 20 h 176"/>
                <a:gd name="T6" fmla="*/ 48 w 144"/>
                <a:gd name="T7" fmla="*/ 8 h 176"/>
                <a:gd name="T8" fmla="*/ 136 w 144"/>
                <a:gd name="T9" fmla="*/ 16 h 176"/>
                <a:gd name="T10" fmla="*/ 128 w 144"/>
                <a:gd name="T11" fmla="*/ 136 h 176"/>
                <a:gd name="T12" fmla="*/ 120 w 144"/>
                <a:gd name="T13" fmla="*/ 140 h 176"/>
                <a:gd name="T14" fmla="*/ 128 w 144"/>
                <a:gd name="T15" fmla="*/ 144 h 176"/>
                <a:gd name="T16" fmla="*/ 144 w 144"/>
                <a:gd name="T17" fmla="*/ 16 h 176"/>
                <a:gd name="T18" fmla="*/ 44 w 144"/>
                <a:gd name="T19" fmla="*/ 128 h 176"/>
                <a:gd name="T20" fmla="*/ 24 w 144"/>
                <a:gd name="T21" fmla="*/ 132 h 176"/>
                <a:gd name="T22" fmla="*/ 44 w 144"/>
                <a:gd name="T23" fmla="*/ 136 h 176"/>
                <a:gd name="T24" fmla="*/ 44 w 144"/>
                <a:gd name="T25" fmla="*/ 128 h 176"/>
                <a:gd name="T26" fmla="*/ 28 w 144"/>
                <a:gd name="T27" fmla="*/ 144 h 176"/>
                <a:gd name="T28" fmla="*/ 28 w 144"/>
                <a:gd name="T29" fmla="*/ 152 h 176"/>
                <a:gd name="T30" fmla="*/ 40 w 144"/>
                <a:gd name="T31" fmla="*/ 148 h 176"/>
                <a:gd name="T32" fmla="*/ 96 w 144"/>
                <a:gd name="T33" fmla="*/ 32 h 176"/>
                <a:gd name="T34" fmla="*/ 0 w 144"/>
                <a:gd name="T35" fmla="*/ 48 h 176"/>
                <a:gd name="T36" fmla="*/ 16 w 144"/>
                <a:gd name="T37" fmla="*/ 176 h 176"/>
                <a:gd name="T38" fmla="*/ 112 w 144"/>
                <a:gd name="T39" fmla="*/ 160 h 176"/>
                <a:gd name="T40" fmla="*/ 96 w 144"/>
                <a:gd name="T41" fmla="*/ 32 h 176"/>
                <a:gd name="T42" fmla="*/ 96 w 144"/>
                <a:gd name="T43" fmla="*/ 168 h 176"/>
                <a:gd name="T44" fmla="*/ 8 w 144"/>
                <a:gd name="T45" fmla="*/ 160 h 176"/>
                <a:gd name="T46" fmla="*/ 45 w 144"/>
                <a:gd name="T47" fmla="*/ 72 h 176"/>
                <a:gd name="T48" fmla="*/ 67 w 144"/>
                <a:gd name="T49" fmla="*/ 72 h 176"/>
                <a:gd name="T50" fmla="*/ 104 w 144"/>
                <a:gd name="T51" fmla="*/ 160 h 176"/>
                <a:gd name="T52" fmla="*/ 56 w 144"/>
                <a:gd name="T53" fmla="*/ 64 h 176"/>
                <a:gd name="T54" fmla="*/ 56 w 144"/>
                <a:gd name="T55" fmla="*/ 72 h 176"/>
                <a:gd name="T56" fmla="*/ 104 w 144"/>
                <a:gd name="T57" fmla="*/ 50 h 176"/>
                <a:gd name="T58" fmla="*/ 56 w 144"/>
                <a:gd name="T59" fmla="*/ 56 h 176"/>
                <a:gd name="T60" fmla="*/ 8 w 144"/>
                <a:gd name="T61" fmla="*/ 50 h 176"/>
                <a:gd name="T62" fmla="*/ 16 w 144"/>
                <a:gd name="T63" fmla="*/ 40 h 176"/>
                <a:gd name="T64" fmla="*/ 104 w 144"/>
                <a:gd name="T65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76">
                  <a:moveTo>
                    <a:pt x="12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39" y="0"/>
                    <a:pt x="32" y="7"/>
                    <a:pt x="32" y="16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4" y="24"/>
                    <a:pt x="36" y="24"/>
                  </a:cubicBezTo>
                  <a:cubicBezTo>
                    <a:pt x="38" y="24"/>
                    <a:pt x="40" y="22"/>
                    <a:pt x="40" y="2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44" y="8"/>
                    <a:pt x="4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2" y="8"/>
                    <a:pt x="136" y="12"/>
                    <a:pt x="136" y="16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6" y="132"/>
                    <a:pt x="132" y="136"/>
                    <a:pt x="128" y="136"/>
                  </a:cubicBezTo>
                  <a:cubicBezTo>
                    <a:pt x="124" y="136"/>
                    <a:pt x="124" y="136"/>
                    <a:pt x="124" y="136"/>
                  </a:cubicBezTo>
                  <a:cubicBezTo>
                    <a:pt x="122" y="136"/>
                    <a:pt x="120" y="138"/>
                    <a:pt x="120" y="140"/>
                  </a:cubicBezTo>
                  <a:cubicBezTo>
                    <a:pt x="120" y="142"/>
                    <a:pt x="122" y="144"/>
                    <a:pt x="124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7" y="144"/>
                    <a:pt x="144" y="137"/>
                    <a:pt x="144" y="128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moveTo>
                    <a:pt x="44" y="128"/>
                  </a:moveTo>
                  <a:cubicBezTo>
                    <a:pt x="28" y="128"/>
                    <a:pt x="28" y="128"/>
                    <a:pt x="28" y="128"/>
                  </a:cubicBezTo>
                  <a:cubicBezTo>
                    <a:pt x="26" y="128"/>
                    <a:pt x="24" y="130"/>
                    <a:pt x="24" y="132"/>
                  </a:cubicBezTo>
                  <a:cubicBezTo>
                    <a:pt x="24" y="134"/>
                    <a:pt x="26" y="136"/>
                    <a:pt x="28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6" y="136"/>
                    <a:pt x="48" y="134"/>
                    <a:pt x="48" y="132"/>
                  </a:cubicBezTo>
                  <a:cubicBezTo>
                    <a:pt x="48" y="130"/>
                    <a:pt x="46" y="128"/>
                    <a:pt x="44" y="128"/>
                  </a:cubicBezTo>
                  <a:moveTo>
                    <a:pt x="36" y="144"/>
                  </a:moveTo>
                  <a:cubicBezTo>
                    <a:pt x="28" y="144"/>
                    <a:pt x="28" y="144"/>
                    <a:pt x="28" y="144"/>
                  </a:cubicBezTo>
                  <a:cubicBezTo>
                    <a:pt x="26" y="144"/>
                    <a:pt x="24" y="146"/>
                    <a:pt x="24" y="148"/>
                  </a:cubicBezTo>
                  <a:cubicBezTo>
                    <a:pt x="24" y="150"/>
                    <a:pt x="26" y="152"/>
                    <a:pt x="28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8" y="152"/>
                    <a:pt x="40" y="150"/>
                    <a:pt x="40" y="148"/>
                  </a:cubicBezTo>
                  <a:cubicBezTo>
                    <a:pt x="40" y="146"/>
                    <a:pt x="38" y="144"/>
                    <a:pt x="36" y="144"/>
                  </a:cubicBezTo>
                  <a:moveTo>
                    <a:pt x="96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7" y="32"/>
                    <a:pt x="0" y="39"/>
                    <a:pt x="0" y="4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9"/>
                    <a:pt x="7" y="176"/>
                    <a:pt x="16" y="176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105" y="176"/>
                    <a:pt x="112" y="169"/>
                    <a:pt x="112" y="160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39"/>
                    <a:pt x="105" y="32"/>
                    <a:pt x="96" y="32"/>
                  </a:cubicBezTo>
                  <a:moveTo>
                    <a:pt x="104" y="160"/>
                  </a:moveTo>
                  <a:cubicBezTo>
                    <a:pt x="104" y="164"/>
                    <a:pt x="100" y="168"/>
                    <a:pt x="9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2" y="168"/>
                    <a:pt x="8" y="164"/>
                    <a:pt x="8" y="1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8" y="67"/>
                    <a:pt x="29" y="71"/>
                    <a:pt x="45" y="72"/>
                  </a:cubicBezTo>
                  <a:cubicBezTo>
                    <a:pt x="46" y="76"/>
                    <a:pt x="51" y="80"/>
                    <a:pt x="56" y="80"/>
                  </a:cubicBezTo>
                  <a:cubicBezTo>
                    <a:pt x="61" y="80"/>
                    <a:pt x="66" y="76"/>
                    <a:pt x="67" y="72"/>
                  </a:cubicBezTo>
                  <a:cubicBezTo>
                    <a:pt x="83" y="71"/>
                    <a:pt x="94" y="67"/>
                    <a:pt x="104" y="60"/>
                  </a:cubicBezTo>
                  <a:lnTo>
                    <a:pt x="104" y="160"/>
                  </a:lnTo>
                  <a:close/>
                  <a:moveTo>
                    <a:pt x="52" y="68"/>
                  </a:moveTo>
                  <a:cubicBezTo>
                    <a:pt x="52" y="66"/>
                    <a:pt x="54" y="64"/>
                    <a:pt x="56" y="64"/>
                  </a:cubicBezTo>
                  <a:cubicBezTo>
                    <a:pt x="58" y="64"/>
                    <a:pt x="60" y="66"/>
                    <a:pt x="60" y="68"/>
                  </a:cubicBezTo>
                  <a:cubicBezTo>
                    <a:pt x="60" y="70"/>
                    <a:pt x="58" y="72"/>
                    <a:pt x="56" y="72"/>
                  </a:cubicBezTo>
                  <a:cubicBezTo>
                    <a:pt x="54" y="72"/>
                    <a:pt x="52" y="70"/>
                    <a:pt x="52" y="68"/>
                  </a:cubicBezTo>
                  <a:moveTo>
                    <a:pt x="104" y="50"/>
                  </a:moveTo>
                  <a:cubicBezTo>
                    <a:pt x="96" y="58"/>
                    <a:pt x="85" y="62"/>
                    <a:pt x="67" y="64"/>
                  </a:cubicBezTo>
                  <a:cubicBezTo>
                    <a:pt x="65" y="59"/>
                    <a:pt x="61" y="56"/>
                    <a:pt x="56" y="56"/>
                  </a:cubicBezTo>
                  <a:cubicBezTo>
                    <a:pt x="51" y="56"/>
                    <a:pt x="47" y="59"/>
                    <a:pt x="45" y="64"/>
                  </a:cubicBezTo>
                  <a:cubicBezTo>
                    <a:pt x="27" y="62"/>
                    <a:pt x="16" y="58"/>
                    <a:pt x="8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4"/>
                    <a:pt x="12" y="40"/>
                    <a:pt x="1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100" y="40"/>
                    <a:pt x="104" y="44"/>
                    <a:pt x="104" y="48"/>
                  </a:cubicBezTo>
                  <a:lnTo>
                    <a:pt x="104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5" name="Freeform: Shape 13"/>
            <p:cNvSpPr>
              <a:spLocks/>
            </p:cNvSpPr>
            <p:nvPr/>
          </p:nvSpPr>
          <p:spPr bwMode="auto">
            <a:xfrm>
              <a:off x="3660501" y="3195622"/>
              <a:ext cx="321738" cy="262806"/>
            </a:xfrm>
            <a:custGeom>
              <a:avLst/>
              <a:gdLst>
                <a:gd name="T0" fmla="*/ 116 w 176"/>
                <a:gd name="T1" fmla="*/ 32 h 144"/>
                <a:gd name="T2" fmla="*/ 116 w 176"/>
                <a:gd name="T3" fmla="*/ 24 h 144"/>
                <a:gd name="T4" fmla="*/ 80 w 176"/>
                <a:gd name="T5" fmla="*/ 28 h 144"/>
                <a:gd name="T6" fmla="*/ 132 w 176"/>
                <a:gd name="T7" fmla="*/ 32 h 144"/>
                <a:gd name="T8" fmla="*/ 132 w 176"/>
                <a:gd name="T9" fmla="*/ 24 h 144"/>
                <a:gd name="T10" fmla="*/ 132 w 176"/>
                <a:gd name="T11" fmla="*/ 32 h 144"/>
                <a:gd name="T12" fmla="*/ 152 w 176"/>
                <a:gd name="T13" fmla="*/ 28 h 144"/>
                <a:gd name="T14" fmla="*/ 144 w 176"/>
                <a:gd name="T15" fmla="*/ 28 h 144"/>
                <a:gd name="T16" fmla="*/ 148 w 176"/>
                <a:gd name="T17" fmla="*/ 64 h 144"/>
                <a:gd name="T18" fmla="*/ 112 w 176"/>
                <a:gd name="T19" fmla="*/ 68 h 144"/>
                <a:gd name="T20" fmla="*/ 148 w 176"/>
                <a:gd name="T21" fmla="*/ 72 h 144"/>
                <a:gd name="T22" fmla="*/ 148 w 176"/>
                <a:gd name="T23" fmla="*/ 64 h 144"/>
                <a:gd name="T24" fmla="*/ 116 w 176"/>
                <a:gd name="T25" fmla="*/ 80 h 144"/>
                <a:gd name="T26" fmla="*/ 116 w 176"/>
                <a:gd name="T27" fmla="*/ 88 h 144"/>
                <a:gd name="T28" fmla="*/ 152 w 176"/>
                <a:gd name="T29" fmla="*/ 84 h 144"/>
                <a:gd name="T30" fmla="*/ 148 w 176"/>
                <a:gd name="T31" fmla="*/ 48 h 144"/>
                <a:gd name="T32" fmla="*/ 112 w 176"/>
                <a:gd name="T33" fmla="*/ 52 h 144"/>
                <a:gd name="T34" fmla="*/ 148 w 176"/>
                <a:gd name="T35" fmla="*/ 56 h 144"/>
                <a:gd name="T36" fmla="*/ 148 w 176"/>
                <a:gd name="T37" fmla="*/ 48 h 144"/>
                <a:gd name="T38" fmla="*/ 72 w 176"/>
                <a:gd name="T39" fmla="*/ 28 h 144"/>
                <a:gd name="T40" fmla="*/ 64 w 176"/>
                <a:gd name="T41" fmla="*/ 28 h 144"/>
                <a:gd name="T42" fmla="*/ 52 w 176"/>
                <a:gd name="T43" fmla="*/ 104 h 144"/>
                <a:gd name="T44" fmla="*/ 152 w 176"/>
                <a:gd name="T45" fmla="*/ 100 h 144"/>
                <a:gd name="T46" fmla="*/ 52 w 176"/>
                <a:gd name="T47" fmla="*/ 96 h 144"/>
                <a:gd name="T48" fmla="*/ 52 w 176"/>
                <a:gd name="T49" fmla="*/ 104 h 144"/>
                <a:gd name="T50" fmla="*/ 148 w 176"/>
                <a:gd name="T51" fmla="*/ 120 h 144"/>
                <a:gd name="T52" fmla="*/ 148 w 176"/>
                <a:gd name="T53" fmla="*/ 112 h 144"/>
                <a:gd name="T54" fmla="*/ 48 w 176"/>
                <a:gd name="T55" fmla="*/ 116 h 144"/>
                <a:gd name="T56" fmla="*/ 168 w 176"/>
                <a:gd name="T57" fmla="*/ 0 h 144"/>
                <a:gd name="T58" fmla="*/ 24 w 176"/>
                <a:gd name="T59" fmla="*/ 8 h 144"/>
                <a:gd name="T60" fmla="*/ 8 w 176"/>
                <a:gd name="T61" fmla="*/ 24 h 144"/>
                <a:gd name="T62" fmla="*/ 0 w 176"/>
                <a:gd name="T63" fmla="*/ 120 h 144"/>
                <a:gd name="T64" fmla="*/ 168 w 176"/>
                <a:gd name="T65" fmla="*/ 144 h 144"/>
                <a:gd name="T66" fmla="*/ 176 w 176"/>
                <a:gd name="T67" fmla="*/ 8 h 144"/>
                <a:gd name="T68" fmla="*/ 168 w 176"/>
                <a:gd name="T69" fmla="*/ 136 h 144"/>
                <a:gd name="T70" fmla="*/ 8 w 176"/>
                <a:gd name="T71" fmla="*/ 120 h 144"/>
                <a:gd name="T72" fmla="*/ 24 w 176"/>
                <a:gd name="T73" fmla="*/ 32 h 144"/>
                <a:gd name="T74" fmla="*/ 28 w 176"/>
                <a:gd name="T75" fmla="*/ 120 h 144"/>
                <a:gd name="T76" fmla="*/ 32 w 176"/>
                <a:gd name="T77" fmla="*/ 8 h 144"/>
                <a:gd name="T78" fmla="*/ 168 w 176"/>
                <a:gd name="T79" fmla="*/ 136 h 144"/>
                <a:gd name="T80" fmla="*/ 56 w 176"/>
                <a:gd name="T81" fmla="*/ 28 h 144"/>
                <a:gd name="T82" fmla="*/ 48 w 176"/>
                <a:gd name="T83" fmla="*/ 28 h 144"/>
                <a:gd name="T84" fmla="*/ 52 w 176"/>
                <a:gd name="T85" fmla="*/ 88 h 144"/>
                <a:gd name="T86" fmla="*/ 96 w 176"/>
                <a:gd name="T87" fmla="*/ 84 h 144"/>
                <a:gd name="T88" fmla="*/ 92 w 176"/>
                <a:gd name="T89" fmla="*/ 48 h 144"/>
                <a:gd name="T90" fmla="*/ 48 w 176"/>
                <a:gd name="T91" fmla="*/ 52 h 144"/>
                <a:gd name="T92" fmla="*/ 52 w 176"/>
                <a:gd name="T93" fmla="*/ 88 h 144"/>
                <a:gd name="T94" fmla="*/ 88 w 176"/>
                <a:gd name="T95" fmla="*/ 56 h 144"/>
                <a:gd name="T96" fmla="*/ 56 w 176"/>
                <a:gd name="T97" fmla="*/ 8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6" h="144">
                  <a:moveTo>
                    <a:pt x="84" y="32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18" y="32"/>
                    <a:pt x="120" y="30"/>
                    <a:pt x="120" y="28"/>
                  </a:cubicBezTo>
                  <a:cubicBezTo>
                    <a:pt x="120" y="26"/>
                    <a:pt x="118" y="24"/>
                    <a:pt x="116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2" y="24"/>
                    <a:pt x="80" y="26"/>
                    <a:pt x="80" y="28"/>
                  </a:cubicBezTo>
                  <a:cubicBezTo>
                    <a:pt x="80" y="30"/>
                    <a:pt x="82" y="32"/>
                    <a:pt x="84" y="32"/>
                  </a:cubicBezTo>
                  <a:moveTo>
                    <a:pt x="132" y="32"/>
                  </a:moveTo>
                  <a:cubicBezTo>
                    <a:pt x="134" y="32"/>
                    <a:pt x="136" y="30"/>
                    <a:pt x="136" y="28"/>
                  </a:cubicBezTo>
                  <a:cubicBezTo>
                    <a:pt x="136" y="26"/>
                    <a:pt x="134" y="24"/>
                    <a:pt x="132" y="24"/>
                  </a:cubicBezTo>
                  <a:cubicBezTo>
                    <a:pt x="130" y="24"/>
                    <a:pt x="128" y="26"/>
                    <a:pt x="128" y="28"/>
                  </a:cubicBezTo>
                  <a:cubicBezTo>
                    <a:pt x="128" y="30"/>
                    <a:pt x="130" y="32"/>
                    <a:pt x="132" y="32"/>
                  </a:cubicBezTo>
                  <a:moveTo>
                    <a:pt x="148" y="32"/>
                  </a:moveTo>
                  <a:cubicBezTo>
                    <a:pt x="150" y="32"/>
                    <a:pt x="152" y="30"/>
                    <a:pt x="152" y="28"/>
                  </a:cubicBezTo>
                  <a:cubicBezTo>
                    <a:pt x="152" y="26"/>
                    <a:pt x="150" y="24"/>
                    <a:pt x="148" y="24"/>
                  </a:cubicBezTo>
                  <a:cubicBezTo>
                    <a:pt x="146" y="24"/>
                    <a:pt x="144" y="26"/>
                    <a:pt x="144" y="28"/>
                  </a:cubicBezTo>
                  <a:cubicBezTo>
                    <a:pt x="144" y="30"/>
                    <a:pt x="146" y="32"/>
                    <a:pt x="148" y="32"/>
                  </a:cubicBezTo>
                  <a:moveTo>
                    <a:pt x="148" y="64"/>
                  </a:moveTo>
                  <a:cubicBezTo>
                    <a:pt x="116" y="64"/>
                    <a:pt x="116" y="64"/>
                    <a:pt x="116" y="64"/>
                  </a:cubicBezTo>
                  <a:cubicBezTo>
                    <a:pt x="114" y="64"/>
                    <a:pt x="112" y="66"/>
                    <a:pt x="112" y="68"/>
                  </a:cubicBezTo>
                  <a:cubicBezTo>
                    <a:pt x="112" y="70"/>
                    <a:pt x="114" y="72"/>
                    <a:pt x="116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50" y="72"/>
                    <a:pt x="152" y="70"/>
                    <a:pt x="152" y="68"/>
                  </a:cubicBezTo>
                  <a:cubicBezTo>
                    <a:pt x="152" y="66"/>
                    <a:pt x="150" y="64"/>
                    <a:pt x="148" y="64"/>
                  </a:cubicBezTo>
                  <a:moveTo>
                    <a:pt x="148" y="80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14" y="80"/>
                    <a:pt x="112" y="82"/>
                    <a:pt x="112" y="84"/>
                  </a:cubicBezTo>
                  <a:cubicBezTo>
                    <a:pt x="112" y="86"/>
                    <a:pt x="114" y="88"/>
                    <a:pt x="116" y="88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150" y="88"/>
                    <a:pt x="152" y="86"/>
                    <a:pt x="152" y="84"/>
                  </a:cubicBezTo>
                  <a:cubicBezTo>
                    <a:pt x="152" y="82"/>
                    <a:pt x="150" y="80"/>
                    <a:pt x="148" y="80"/>
                  </a:cubicBezTo>
                  <a:moveTo>
                    <a:pt x="148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2" y="50"/>
                    <a:pt x="112" y="52"/>
                  </a:cubicBezTo>
                  <a:cubicBezTo>
                    <a:pt x="112" y="54"/>
                    <a:pt x="114" y="56"/>
                    <a:pt x="116" y="56"/>
                  </a:cubicBezTo>
                  <a:cubicBezTo>
                    <a:pt x="148" y="56"/>
                    <a:pt x="148" y="56"/>
                    <a:pt x="148" y="56"/>
                  </a:cubicBezTo>
                  <a:cubicBezTo>
                    <a:pt x="150" y="56"/>
                    <a:pt x="152" y="54"/>
                    <a:pt x="152" y="52"/>
                  </a:cubicBezTo>
                  <a:cubicBezTo>
                    <a:pt x="152" y="50"/>
                    <a:pt x="150" y="48"/>
                    <a:pt x="148" y="48"/>
                  </a:cubicBezTo>
                  <a:moveTo>
                    <a:pt x="68" y="32"/>
                  </a:moveTo>
                  <a:cubicBezTo>
                    <a:pt x="70" y="32"/>
                    <a:pt x="72" y="30"/>
                    <a:pt x="72" y="28"/>
                  </a:cubicBezTo>
                  <a:cubicBezTo>
                    <a:pt x="72" y="26"/>
                    <a:pt x="70" y="24"/>
                    <a:pt x="68" y="24"/>
                  </a:cubicBezTo>
                  <a:cubicBezTo>
                    <a:pt x="66" y="24"/>
                    <a:pt x="64" y="26"/>
                    <a:pt x="64" y="28"/>
                  </a:cubicBezTo>
                  <a:cubicBezTo>
                    <a:pt x="64" y="30"/>
                    <a:pt x="66" y="32"/>
                    <a:pt x="68" y="32"/>
                  </a:cubicBezTo>
                  <a:moveTo>
                    <a:pt x="52" y="104"/>
                  </a:moveTo>
                  <a:cubicBezTo>
                    <a:pt x="148" y="104"/>
                    <a:pt x="148" y="104"/>
                    <a:pt x="148" y="104"/>
                  </a:cubicBezTo>
                  <a:cubicBezTo>
                    <a:pt x="150" y="104"/>
                    <a:pt x="152" y="102"/>
                    <a:pt x="152" y="100"/>
                  </a:cubicBezTo>
                  <a:cubicBezTo>
                    <a:pt x="152" y="98"/>
                    <a:pt x="150" y="96"/>
                    <a:pt x="148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0" y="96"/>
                    <a:pt x="48" y="98"/>
                    <a:pt x="48" y="100"/>
                  </a:cubicBezTo>
                  <a:cubicBezTo>
                    <a:pt x="48" y="102"/>
                    <a:pt x="50" y="104"/>
                    <a:pt x="52" y="104"/>
                  </a:cubicBezTo>
                  <a:moveTo>
                    <a:pt x="52" y="120"/>
                  </a:moveTo>
                  <a:cubicBezTo>
                    <a:pt x="148" y="120"/>
                    <a:pt x="148" y="120"/>
                    <a:pt x="148" y="120"/>
                  </a:cubicBezTo>
                  <a:cubicBezTo>
                    <a:pt x="150" y="120"/>
                    <a:pt x="152" y="118"/>
                    <a:pt x="152" y="116"/>
                  </a:cubicBezTo>
                  <a:cubicBezTo>
                    <a:pt x="152" y="114"/>
                    <a:pt x="150" y="112"/>
                    <a:pt x="148" y="112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50" y="112"/>
                    <a:pt x="48" y="114"/>
                    <a:pt x="48" y="116"/>
                  </a:cubicBezTo>
                  <a:cubicBezTo>
                    <a:pt x="48" y="118"/>
                    <a:pt x="50" y="120"/>
                    <a:pt x="52" y="120"/>
                  </a:cubicBezTo>
                  <a:moveTo>
                    <a:pt x="16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4" y="4"/>
                    <a:pt x="24" y="8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33"/>
                    <a:pt x="11" y="144"/>
                    <a:pt x="24" y="144"/>
                  </a:cubicBezTo>
                  <a:cubicBezTo>
                    <a:pt x="168" y="144"/>
                    <a:pt x="168" y="144"/>
                    <a:pt x="168" y="144"/>
                  </a:cubicBezTo>
                  <a:cubicBezTo>
                    <a:pt x="172" y="144"/>
                    <a:pt x="176" y="140"/>
                    <a:pt x="176" y="136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176" y="4"/>
                    <a:pt x="172" y="0"/>
                    <a:pt x="168" y="0"/>
                  </a:cubicBezTo>
                  <a:moveTo>
                    <a:pt x="168" y="136"/>
                  </a:moveTo>
                  <a:cubicBezTo>
                    <a:pt x="24" y="136"/>
                    <a:pt x="24" y="136"/>
                    <a:pt x="24" y="136"/>
                  </a:cubicBezTo>
                  <a:cubicBezTo>
                    <a:pt x="15" y="136"/>
                    <a:pt x="8" y="129"/>
                    <a:pt x="8" y="12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30" y="120"/>
                    <a:pt x="32" y="118"/>
                    <a:pt x="32" y="116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168" y="8"/>
                    <a:pt x="168" y="8"/>
                    <a:pt x="168" y="8"/>
                  </a:cubicBezTo>
                  <a:lnTo>
                    <a:pt x="168" y="136"/>
                  </a:lnTo>
                  <a:close/>
                  <a:moveTo>
                    <a:pt x="52" y="32"/>
                  </a:moveTo>
                  <a:cubicBezTo>
                    <a:pt x="54" y="32"/>
                    <a:pt x="56" y="30"/>
                    <a:pt x="56" y="28"/>
                  </a:cubicBezTo>
                  <a:cubicBezTo>
                    <a:pt x="56" y="26"/>
                    <a:pt x="54" y="24"/>
                    <a:pt x="52" y="24"/>
                  </a:cubicBezTo>
                  <a:cubicBezTo>
                    <a:pt x="50" y="24"/>
                    <a:pt x="48" y="26"/>
                    <a:pt x="48" y="28"/>
                  </a:cubicBezTo>
                  <a:cubicBezTo>
                    <a:pt x="48" y="30"/>
                    <a:pt x="50" y="32"/>
                    <a:pt x="52" y="32"/>
                  </a:cubicBezTo>
                  <a:moveTo>
                    <a:pt x="52" y="88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4" y="88"/>
                    <a:pt x="96" y="86"/>
                    <a:pt x="96" y="84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0"/>
                    <a:pt x="94" y="48"/>
                    <a:pt x="9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0" y="48"/>
                    <a:pt x="48" y="50"/>
                    <a:pt x="48" y="52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8" y="86"/>
                    <a:pt x="50" y="88"/>
                    <a:pt x="52" y="88"/>
                  </a:cubicBezTo>
                  <a:moveTo>
                    <a:pt x="56" y="56"/>
                  </a:moveTo>
                  <a:cubicBezTo>
                    <a:pt x="88" y="56"/>
                    <a:pt x="88" y="56"/>
                    <a:pt x="88" y="56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56" y="80"/>
                    <a:pt x="56" y="80"/>
                    <a:pt x="56" y="80"/>
                  </a:cubicBezTo>
                  <a:lnTo>
                    <a:pt x="56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6" name="Freeform: Shape 14"/>
            <p:cNvSpPr>
              <a:spLocks/>
            </p:cNvSpPr>
            <p:nvPr/>
          </p:nvSpPr>
          <p:spPr bwMode="auto">
            <a:xfrm>
              <a:off x="5211267" y="3195622"/>
              <a:ext cx="321738" cy="262806"/>
            </a:xfrm>
            <a:custGeom>
              <a:avLst/>
              <a:gdLst>
                <a:gd name="T0" fmla="*/ 36 w 176"/>
                <a:gd name="T1" fmla="*/ 88 h 144"/>
                <a:gd name="T2" fmla="*/ 32 w 176"/>
                <a:gd name="T3" fmla="*/ 116 h 144"/>
                <a:gd name="T4" fmla="*/ 60 w 176"/>
                <a:gd name="T5" fmla="*/ 120 h 144"/>
                <a:gd name="T6" fmla="*/ 64 w 176"/>
                <a:gd name="T7" fmla="*/ 92 h 144"/>
                <a:gd name="T8" fmla="*/ 56 w 176"/>
                <a:gd name="T9" fmla="*/ 112 h 144"/>
                <a:gd name="T10" fmla="*/ 40 w 176"/>
                <a:gd name="T11" fmla="*/ 96 h 144"/>
                <a:gd name="T12" fmla="*/ 56 w 176"/>
                <a:gd name="T13" fmla="*/ 112 h 144"/>
                <a:gd name="T14" fmla="*/ 116 w 176"/>
                <a:gd name="T15" fmla="*/ 88 h 144"/>
                <a:gd name="T16" fmla="*/ 112 w 176"/>
                <a:gd name="T17" fmla="*/ 116 h 144"/>
                <a:gd name="T18" fmla="*/ 140 w 176"/>
                <a:gd name="T19" fmla="*/ 120 h 144"/>
                <a:gd name="T20" fmla="*/ 144 w 176"/>
                <a:gd name="T21" fmla="*/ 92 h 144"/>
                <a:gd name="T22" fmla="*/ 136 w 176"/>
                <a:gd name="T23" fmla="*/ 112 h 144"/>
                <a:gd name="T24" fmla="*/ 120 w 176"/>
                <a:gd name="T25" fmla="*/ 96 h 144"/>
                <a:gd name="T26" fmla="*/ 136 w 176"/>
                <a:gd name="T27" fmla="*/ 112 h 144"/>
                <a:gd name="T28" fmla="*/ 168 w 176"/>
                <a:gd name="T29" fmla="*/ 136 h 144"/>
                <a:gd name="T30" fmla="*/ 172 w 176"/>
                <a:gd name="T31" fmla="*/ 32 h 144"/>
                <a:gd name="T32" fmla="*/ 172 w 176"/>
                <a:gd name="T33" fmla="*/ 24 h 144"/>
                <a:gd name="T34" fmla="*/ 168 w 176"/>
                <a:gd name="T35" fmla="*/ 8 h 144"/>
                <a:gd name="T36" fmla="*/ 16 w 176"/>
                <a:gd name="T37" fmla="*/ 0 h 144"/>
                <a:gd name="T38" fmla="*/ 8 w 176"/>
                <a:gd name="T39" fmla="*/ 24 h 144"/>
                <a:gd name="T40" fmla="*/ 0 w 176"/>
                <a:gd name="T41" fmla="*/ 28 h 144"/>
                <a:gd name="T42" fmla="*/ 8 w 176"/>
                <a:gd name="T43" fmla="*/ 32 h 144"/>
                <a:gd name="T44" fmla="*/ 4 w 176"/>
                <a:gd name="T45" fmla="*/ 136 h 144"/>
                <a:gd name="T46" fmla="*/ 4 w 176"/>
                <a:gd name="T47" fmla="*/ 144 h 144"/>
                <a:gd name="T48" fmla="*/ 176 w 176"/>
                <a:gd name="T49" fmla="*/ 140 h 144"/>
                <a:gd name="T50" fmla="*/ 96 w 176"/>
                <a:gd name="T51" fmla="*/ 136 h 144"/>
                <a:gd name="T52" fmla="*/ 80 w 176"/>
                <a:gd name="T53" fmla="*/ 96 h 144"/>
                <a:gd name="T54" fmla="*/ 96 w 176"/>
                <a:gd name="T55" fmla="*/ 136 h 144"/>
                <a:gd name="T56" fmla="*/ 104 w 176"/>
                <a:gd name="T57" fmla="*/ 136 h 144"/>
                <a:gd name="T58" fmla="*/ 100 w 176"/>
                <a:gd name="T59" fmla="*/ 88 h 144"/>
                <a:gd name="T60" fmla="*/ 72 w 176"/>
                <a:gd name="T61" fmla="*/ 92 h 144"/>
                <a:gd name="T62" fmla="*/ 16 w 176"/>
                <a:gd name="T63" fmla="*/ 136 h 144"/>
                <a:gd name="T64" fmla="*/ 28 w 176"/>
                <a:gd name="T65" fmla="*/ 56 h 144"/>
                <a:gd name="T66" fmla="*/ 52 w 176"/>
                <a:gd name="T67" fmla="*/ 56 h 144"/>
                <a:gd name="T68" fmla="*/ 76 w 176"/>
                <a:gd name="T69" fmla="*/ 56 h 144"/>
                <a:gd name="T70" fmla="*/ 100 w 176"/>
                <a:gd name="T71" fmla="*/ 56 h 144"/>
                <a:gd name="T72" fmla="*/ 124 w 176"/>
                <a:gd name="T73" fmla="*/ 56 h 144"/>
                <a:gd name="T74" fmla="*/ 148 w 176"/>
                <a:gd name="T75" fmla="*/ 56 h 144"/>
                <a:gd name="T76" fmla="*/ 160 w 176"/>
                <a:gd name="T77" fmla="*/ 136 h 144"/>
                <a:gd name="T78" fmla="*/ 20 w 176"/>
                <a:gd name="T79" fmla="*/ 32 h 144"/>
                <a:gd name="T80" fmla="*/ 36 w 176"/>
                <a:gd name="T81" fmla="*/ 40 h 144"/>
                <a:gd name="T82" fmla="*/ 20 w 176"/>
                <a:gd name="T83" fmla="*/ 40 h 144"/>
                <a:gd name="T84" fmla="*/ 44 w 176"/>
                <a:gd name="T85" fmla="*/ 32 h 144"/>
                <a:gd name="T86" fmla="*/ 60 w 176"/>
                <a:gd name="T87" fmla="*/ 40 h 144"/>
                <a:gd name="T88" fmla="*/ 44 w 176"/>
                <a:gd name="T89" fmla="*/ 40 h 144"/>
                <a:gd name="T90" fmla="*/ 68 w 176"/>
                <a:gd name="T91" fmla="*/ 32 h 144"/>
                <a:gd name="T92" fmla="*/ 84 w 176"/>
                <a:gd name="T93" fmla="*/ 40 h 144"/>
                <a:gd name="T94" fmla="*/ 68 w 176"/>
                <a:gd name="T95" fmla="*/ 40 h 144"/>
                <a:gd name="T96" fmla="*/ 92 w 176"/>
                <a:gd name="T97" fmla="*/ 32 h 144"/>
                <a:gd name="T98" fmla="*/ 108 w 176"/>
                <a:gd name="T99" fmla="*/ 40 h 144"/>
                <a:gd name="T100" fmla="*/ 92 w 176"/>
                <a:gd name="T101" fmla="*/ 40 h 144"/>
                <a:gd name="T102" fmla="*/ 116 w 176"/>
                <a:gd name="T103" fmla="*/ 32 h 144"/>
                <a:gd name="T104" fmla="*/ 132 w 176"/>
                <a:gd name="T105" fmla="*/ 40 h 144"/>
                <a:gd name="T106" fmla="*/ 116 w 176"/>
                <a:gd name="T107" fmla="*/ 40 h 144"/>
                <a:gd name="T108" fmla="*/ 140 w 176"/>
                <a:gd name="T109" fmla="*/ 32 h 144"/>
                <a:gd name="T110" fmla="*/ 156 w 176"/>
                <a:gd name="T111" fmla="*/ 40 h 144"/>
                <a:gd name="T112" fmla="*/ 140 w 176"/>
                <a:gd name="T113" fmla="*/ 40 h 144"/>
                <a:gd name="T114" fmla="*/ 16 w 176"/>
                <a:gd name="T115" fmla="*/ 24 h 144"/>
                <a:gd name="T116" fmla="*/ 160 w 176"/>
                <a:gd name="T117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44">
                  <a:moveTo>
                    <a:pt x="60" y="88"/>
                  </a:moveTo>
                  <a:cubicBezTo>
                    <a:pt x="36" y="88"/>
                    <a:pt x="36" y="88"/>
                    <a:pt x="36" y="88"/>
                  </a:cubicBezTo>
                  <a:cubicBezTo>
                    <a:pt x="34" y="88"/>
                    <a:pt x="32" y="90"/>
                    <a:pt x="32" y="92"/>
                  </a:cubicBezTo>
                  <a:cubicBezTo>
                    <a:pt x="32" y="116"/>
                    <a:pt x="32" y="116"/>
                    <a:pt x="32" y="116"/>
                  </a:cubicBezTo>
                  <a:cubicBezTo>
                    <a:pt x="32" y="118"/>
                    <a:pt x="34" y="120"/>
                    <a:pt x="36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2" y="120"/>
                    <a:pt x="64" y="118"/>
                    <a:pt x="64" y="116"/>
                  </a:cubicBezTo>
                  <a:cubicBezTo>
                    <a:pt x="64" y="92"/>
                    <a:pt x="64" y="92"/>
                    <a:pt x="64" y="92"/>
                  </a:cubicBezTo>
                  <a:cubicBezTo>
                    <a:pt x="64" y="90"/>
                    <a:pt x="62" y="88"/>
                    <a:pt x="60" y="88"/>
                  </a:cubicBezTo>
                  <a:moveTo>
                    <a:pt x="56" y="112"/>
                  </a:moveTo>
                  <a:cubicBezTo>
                    <a:pt x="40" y="112"/>
                    <a:pt x="40" y="112"/>
                    <a:pt x="40" y="11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56" y="96"/>
                    <a:pt x="56" y="96"/>
                    <a:pt x="56" y="96"/>
                  </a:cubicBezTo>
                  <a:lnTo>
                    <a:pt x="56" y="112"/>
                  </a:lnTo>
                  <a:close/>
                  <a:moveTo>
                    <a:pt x="140" y="88"/>
                  </a:moveTo>
                  <a:cubicBezTo>
                    <a:pt x="116" y="88"/>
                    <a:pt x="116" y="88"/>
                    <a:pt x="116" y="88"/>
                  </a:cubicBezTo>
                  <a:cubicBezTo>
                    <a:pt x="114" y="88"/>
                    <a:pt x="112" y="90"/>
                    <a:pt x="112" y="92"/>
                  </a:cubicBezTo>
                  <a:cubicBezTo>
                    <a:pt x="112" y="116"/>
                    <a:pt x="112" y="116"/>
                    <a:pt x="112" y="116"/>
                  </a:cubicBezTo>
                  <a:cubicBezTo>
                    <a:pt x="112" y="118"/>
                    <a:pt x="114" y="120"/>
                    <a:pt x="116" y="120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42" y="120"/>
                    <a:pt x="144" y="118"/>
                    <a:pt x="144" y="116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4" y="90"/>
                    <a:pt x="142" y="88"/>
                    <a:pt x="140" y="88"/>
                  </a:cubicBezTo>
                  <a:moveTo>
                    <a:pt x="136" y="112"/>
                  </a:moveTo>
                  <a:cubicBezTo>
                    <a:pt x="120" y="112"/>
                    <a:pt x="120" y="112"/>
                    <a:pt x="120" y="112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36" y="96"/>
                    <a:pt x="136" y="96"/>
                    <a:pt x="136" y="96"/>
                  </a:cubicBezTo>
                  <a:lnTo>
                    <a:pt x="136" y="112"/>
                  </a:lnTo>
                  <a:close/>
                  <a:moveTo>
                    <a:pt x="172" y="136"/>
                  </a:moveTo>
                  <a:cubicBezTo>
                    <a:pt x="168" y="136"/>
                    <a:pt x="168" y="136"/>
                    <a:pt x="168" y="136"/>
                  </a:cubicBezTo>
                  <a:cubicBezTo>
                    <a:pt x="168" y="32"/>
                    <a:pt x="168" y="32"/>
                    <a:pt x="168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4" y="32"/>
                    <a:pt x="176" y="30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68" y="4"/>
                    <a:pt x="164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4"/>
                    <a:pt x="8" y="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2" y="136"/>
                    <a:pt x="0" y="138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4" y="144"/>
                    <a:pt x="176" y="142"/>
                    <a:pt x="176" y="140"/>
                  </a:cubicBezTo>
                  <a:cubicBezTo>
                    <a:pt x="176" y="138"/>
                    <a:pt x="174" y="136"/>
                    <a:pt x="172" y="136"/>
                  </a:cubicBezTo>
                  <a:moveTo>
                    <a:pt x="96" y="136"/>
                  </a:moveTo>
                  <a:cubicBezTo>
                    <a:pt x="80" y="136"/>
                    <a:pt x="80" y="136"/>
                    <a:pt x="80" y="13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96" y="96"/>
                    <a:pt x="96" y="96"/>
                    <a:pt x="96" y="96"/>
                  </a:cubicBezTo>
                  <a:lnTo>
                    <a:pt x="96" y="136"/>
                  </a:lnTo>
                  <a:close/>
                  <a:moveTo>
                    <a:pt x="160" y="136"/>
                  </a:moveTo>
                  <a:cubicBezTo>
                    <a:pt x="104" y="136"/>
                    <a:pt x="104" y="136"/>
                    <a:pt x="104" y="136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4" y="90"/>
                    <a:pt x="102" y="88"/>
                    <a:pt x="100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4" y="88"/>
                    <a:pt x="72" y="90"/>
                    <a:pt x="72" y="92"/>
                  </a:cubicBezTo>
                  <a:cubicBezTo>
                    <a:pt x="72" y="136"/>
                    <a:pt x="72" y="136"/>
                    <a:pt x="72" y="136"/>
                  </a:cubicBezTo>
                  <a:cubicBezTo>
                    <a:pt x="16" y="136"/>
                    <a:pt x="16" y="136"/>
                    <a:pt x="16" y="136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9" y="54"/>
                    <a:pt x="23" y="56"/>
                    <a:pt x="28" y="56"/>
                  </a:cubicBezTo>
                  <a:cubicBezTo>
                    <a:pt x="33" y="56"/>
                    <a:pt x="37" y="54"/>
                    <a:pt x="40" y="50"/>
                  </a:cubicBezTo>
                  <a:cubicBezTo>
                    <a:pt x="43" y="54"/>
                    <a:pt x="47" y="56"/>
                    <a:pt x="52" y="56"/>
                  </a:cubicBezTo>
                  <a:cubicBezTo>
                    <a:pt x="57" y="56"/>
                    <a:pt x="61" y="54"/>
                    <a:pt x="64" y="50"/>
                  </a:cubicBezTo>
                  <a:cubicBezTo>
                    <a:pt x="67" y="54"/>
                    <a:pt x="71" y="56"/>
                    <a:pt x="76" y="56"/>
                  </a:cubicBezTo>
                  <a:cubicBezTo>
                    <a:pt x="81" y="56"/>
                    <a:pt x="85" y="54"/>
                    <a:pt x="88" y="50"/>
                  </a:cubicBezTo>
                  <a:cubicBezTo>
                    <a:pt x="91" y="54"/>
                    <a:pt x="95" y="56"/>
                    <a:pt x="100" y="56"/>
                  </a:cubicBezTo>
                  <a:cubicBezTo>
                    <a:pt x="105" y="56"/>
                    <a:pt x="109" y="54"/>
                    <a:pt x="112" y="50"/>
                  </a:cubicBezTo>
                  <a:cubicBezTo>
                    <a:pt x="115" y="54"/>
                    <a:pt x="119" y="56"/>
                    <a:pt x="124" y="56"/>
                  </a:cubicBezTo>
                  <a:cubicBezTo>
                    <a:pt x="129" y="56"/>
                    <a:pt x="133" y="54"/>
                    <a:pt x="136" y="50"/>
                  </a:cubicBezTo>
                  <a:cubicBezTo>
                    <a:pt x="139" y="54"/>
                    <a:pt x="143" y="56"/>
                    <a:pt x="148" y="56"/>
                  </a:cubicBezTo>
                  <a:cubicBezTo>
                    <a:pt x="153" y="56"/>
                    <a:pt x="157" y="54"/>
                    <a:pt x="160" y="50"/>
                  </a:cubicBezTo>
                  <a:lnTo>
                    <a:pt x="160" y="136"/>
                  </a:lnTo>
                  <a:close/>
                  <a:moveTo>
                    <a:pt x="20" y="40"/>
                  </a:moveTo>
                  <a:cubicBezTo>
                    <a:pt x="20" y="32"/>
                    <a:pt x="20" y="32"/>
                    <a:pt x="2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4"/>
                    <a:pt x="32" y="48"/>
                    <a:pt x="28" y="48"/>
                  </a:cubicBezTo>
                  <a:cubicBezTo>
                    <a:pt x="24" y="48"/>
                    <a:pt x="20" y="44"/>
                    <a:pt x="20" y="40"/>
                  </a:cubicBezTo>
                  <a:moveTo>
                    <a:pt x="44" y="40"/>
                  </a:moveTo>
                  <a:cubicBezTo>
                    <a:pt x="44" y="32"/>
                    <a:pt x="44" y="32"/>
                    <a:pt x="44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4"/>
                    <a:pt x="56" y="48"/>
                    <a:pt x="52" y="48"/>
                  </a:cubicBezTo>
                  <a:cubicBezTo>
                    <a:pt x="48" y="48"/>
                    <a:pt x="44" y="44"/>
                    <a:pt x="44" y="40"/>
                  </a:cubicBezTo>
                  <a:moveTo>
                    <a:pt x="68" y="40"/>
                  </a:moveTo>
                  <a:cubicBezTo>
                    <a:pt x="68" y="32"/>
                    <a:pt x="68" y="32"/>
                    <a:pt x="68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4"/>
                    <a:pt x="80" y="48"/>
                    <a:pt x="76" y="48"/>
                  </a:cubicBezTo>
                  <a:cubicBezTo>
                    <a:pt x="72" y="48"/>
                    <a:pt x="68" y="44"/>
                    <a:pt x="68" y="40"/>
                  </a:cubicBezTo>
                  <a:moveTo>
                    <a:pt x="92" y="40"/>
                  </a:moveTo>
                  <a:cubicBezTo>
                    <a:pt x="92" y="32"/>
                    <a:pt x="92" y="32"/>
                    <a:pt x="92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4"/>
                    <a:pt x="104" y="48"/>
                    <a:pt x="100" y="48"/>
                  </a:cubicBezTo>
                  <a:cubicBezTo>
                    <a:pt x="96" y="48"/>
                    <a:pt x="92" y="44"/>
                    <a:pt x="92" y="40"/>
                  </a:cubicBezTo>
                  <a:moveTo>
                    <a:pt x="116" y="40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2" y="44"/>
                    <a:pt x="128" y="48"/>
                    <a:pt x="124" y="48"/>
                  </a:cubicBezTo>
                  <a:cubicBezTo>
                    <a:pt x="120" y="48"/>
                    <a:pt x="116" y="44"/>
                    <a:pt x="116" y="40"/>
                  </a:cubicBezTo>
                  <a:moveTo>
                    <a:pt x="140" y="40"/>
                  </a:moveTo>
                  <a:cubicBezTo>
                    <a:pt x="140" y="32"/>
                    <a:pt x="140" y="32"/>
                    <a:pt x="140" y="32"/>
                  </a:cubicBezTo>
                  <a:cubicBezTo>
                    <a:pt x="156" y="32"/>
                    <a:pt x="156" y="32"/>
                    <a:pt x="156" y="32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6" y="44"/>
                    <a:pt x="152" y="48"/>
                    <a:pt x="148" y="48"/>
                  </a:cubicBezTo>
                  <a:cubicBezTo>
                    <a:pt x="144" y="48"/>
                    <a:pt x="140" y="44"/>
                    <a:pt x="140" y="40"/>
                  </a:cubicBezTo>
                  <a:moveTo>
                    <a:pt x="160" y="24"/>
                  </a:moveTo>
                  <a:cubicBezTo>
                    <a:pt x="16" y="24"/>
                    <a:pt x="16" y="24"/>
                    <a:pt x="16" y="24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lnTo>
                    <a:pt x="160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885485" y="1842689"/>
            <a:ext cx="2939871" cy="913071"/>
            <a:chOff x="5914113" y="1382016"/>
            <a:chExt cx="2204903" cy="684803"/>
          </a:xfrm>
        </p:grpSpPr>
        <p:sp>
          <p:nvSpPr>
            <p:cNvPr id="17" name="TextBox 15"/>
            <p:cNvSpPr txBox="1"/>
            <p:nvPr/>
          </p:nvSpPr>
          <p:spPr>
            <a:xfrm>
              <a:off x="5914113" y="1382016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eaLnBrk="1" fontAlgn="auto" hangingPunct="1">
                <a:defRPr/>
              </a:pPr>
              <a:endParaRPr/>
            </a:p>
          </p:txBody>
        </p:sp>
        <p:sp>
          <p:nvSpPr>
            <p:cNvPr id="18" name="TextBox 16"/>
            <p:cNvSpPr txBox="1">
              <a:spLocks/>
            </p:cNvSpPr>
            <p:nvPr/>
          </p:nvSpPr>
          <p:spPr bwMode="auto">
            <a:xfrm>
              <a:off x="5914113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just">
                <a:lnSpc>
                  <a:spcPct val="120000"/>
                </a:lnSpc>
              </a:pPr>
              <a:endParaRPr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885485" y="3961929"/>
            <a:ext cx="2939871" cy="913071"/>
            <a:chOff x="5914113" y="2971446"/>
            <a:chExt cx="2204903" cy="684803"/>
          </a:xfrm>
        </p:grpSpPr>
        <p:sp>
          <p:nvSpPr>
            <p:cNvPr id="19" name="TextBox 17"/>
            <p:cNvSpPr txBox="1"/>
            <p:nvPr/>
          </p:nvSpPr>
          <p:spPr>
            <a:xfrm>
              <a:off x="5914113" y="2971446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eaLnBrk="1" fontAlgn="auto" hangingPunct="1">
                <a:defRPr/>
              </a:pPr>
              <a:endParaRPr/>
            </a:p>
          </p:txBody>
        </p:sp>
        <p:sp>
          <p:nvSpPr>
            <p:cNvPr id="20" name="TextBox 18"/>
            <p:cNvSpPr txBox="1">
              <a:spLocks/>
            </p:cNvSpPr>
            <p:nvPr/>
          </p:nvSpPr>
          <p:spPr bwMode="auto">
            <a:xfrm>
              <a:off x="5914113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just">
                <a:lnSpc>
                  <a:spcPct val="120000"/>
                </a:lnSpc>
              </a:pPr>
              <a:endParaRPr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66646" y="1842689"/>
            <a:ext cx="2939871" cy="913071"/>
            <a:chOff x="1024984" y="1382016"/>
            <a:chExt cx="2204903" cy="684803"/>
          </a:xfrm>
        </p:grpSpPr>
        <p:sp>
          <p:nvSpPr>
            <p:cNvPr id="21" name="TextBox 19"/>
            <p:cNvSpPr txBox="1"/>
            <p:nvPr/>
          </p:nvSpPr>
          <p:spPr>
            <a:xfrm>
              <a:off x="2283473" y="1382016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algn="r" eaLnBrk="1" fontAlgn="auto" hangingPunct="1">
                <a:defRPr/>
              </a:pPr>
              <a:endParaRPr/>
            </a:p>
          </p:txBody>
        </p:sp>
        <p:sp>
          <p:nvSpPr>
            <p:cNvPr id="22" name="TextBox 20"/>
            <p:cNvSpPr txBox="1">
              <a:spLocks/>
            </p:cNvSpPr>
            <p:nvPr/>
          </p:nvSpPr>
          <p:spPr bwMode="auto">
            <a:xfrm>
              <a:off x="1024984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endParaRPr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366646" y="3961929"/>
            <a:ext cx="2939871" cy="913071"/>
            <a:chOff x="1024984" y="2971446"/>
            <a:chExt cx="2204903" cy="684803"/>
          </a:xfrm>
        </p:grpSpPr>
        <p:sp>
          <p:nvSpPr>
            <p:cNvPr id="23" name="TextBox 21"/>
            <p:cNvSpPr txBox="1"/>
            <p:nvPr/>
          </p:nvSpPr>
          <p:spPr>
            <a:xfrm>
              <a:off x="2283473" y="2971446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algn="r" eaLnBrk="1" fontAlgn="auto" hangingPunct="1">
                <a:defRPr/>
              </a:pPr>
              <a:endParaRPr/>
            </a:p>
          </p:txBody>
        </p:sp>
        <p:sp>
          <p:nvSpPr>
            <p:cNvPr id="24" name="TextBox 22"/>
            <p:cNvSpPr txBox="1">
              <a:spLocks/>
            </p:cNvSpPr>
            <p:nvPr/>
          </p:nvSpPr>
          <p:spPr bwMode="auto">
            <a:xfrm>
              <a:off x="1024984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endParaRPr/>
            </a:p>
          </p:txBody>
        </p:sp>
      </p:grpSp>
      <p:sp>
        <p:nvSpPr>
          <p:cNvPr id="30" name="文本框 10">
            <a:extLst>
              <a:ext uri="{FF2B5EF4-FFF2-40B4-BE49-F238E27FC236}">
                <a16:creationId xmlns:a16="http://schemas.microsoft.com/office/drawing/2014/main" id="{87C44D18-35A5-4EF8-B85D-6D96F1A1B6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31" name="矩形 1">
            <a:extLst>
              <a:ext uri="{FF2B5EF4-FFF2-40B4-BE49-F238E27FC236}">
                <a16:creationId xmlns:a16="http://schemas.microsoft.com/office/drawing/2014/main" id="{8DFF36C9-D276-4B5E-BF46-AA6D7A7198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824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/>
          <p:cNvCxnSpPr/>
          <p:nvPr/>
        </p:nvCxnSpPr>
        <p:spPr>
          <a:xfrm flipH="1">
            <a:off x="3762707" y="5296324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04104" y="5296324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rot="16200000" flipV="1">
            <a:off x="4933409" y="4125627"/>
            <a:ext cx="234139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2700000" flipH="1">
            <a:off x="4105595" y="4468515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rot="18900000">
            <a:off x="5761216" y="4468515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2159564" y="4566277"/>
            <a:ext cx="1423275" cy="144570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9699" tIns="74848" rIns="149699" bIns="74848" rtlCol="0" anchor="ctr"/>
          <a:lstStyle/>
          <a:p>
            <a:pPr algn="ctr" defTabSz="1219140"/>
            <a:endParaRPr lang="zh-CN" altLang="en-US" sz="240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53091" y="4840771"/>
            <a:ext cx="1187925" cy="807620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 defTabSz="1219140"/>
            <a:endParaRPr lang="en-US" altLang="zh-CN" sz="2133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 defTabSz="1219140"/>
            <a:endParaRPr lang="en-US" altLang="zh-CN" sz="2133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604192" y="3550891"/>
            <a:ext cx="2983616" cy="3931052"/>
            <a:chOff x="3815003" y="3087488"/>
            <a:chExt cx="2237712" cy="2948289"/>
          </a:xfrm>
        </p:grpSpPr>
        <p:sp>
          <p:nvSpPr>
            <p:cNvPr id="19" name="椭圆 18"/>
            <p:cNvSpPr/>
            <p:nvPr/>
          </p:nvSpPr>
          <p:spPr>
            <a:xfrm>
              <a:off x="3993415" y="3271064"/>
              <a:ext cx="1872208" cy="18722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3815003" y="3087488"/>
              <a:ext cx="2237712" cy="2948289"/>
              <a:chOff x="3692888" y="2889538"/>
              <a:chExt cx="2473262" cy="3258636"/>
            </a:xfrm>
          </p:grpSpPr>
          <p:sp>
            <p:nvSpPr>
              <p:cNvPr id="21" name="椭圆 4"/>
              <p:cNvSpPr/>
              <p:nvPr/>
            </p:nvSpPr>
            <p:spPr>
              <a:xfrm>
                <a:off x="3692888" y="2889538"/>
                <a:ext cx="2473262" cy="2473262"/>
              </a:xfrm>
              <a:custGeom>
                <a:avLst/>
                <a:gdLst/>
                <a:ahLst/>
                <a:cxnLst/>
                <a:rect l="l" t="t" r="r" b="b"/>
                <a:pathLst>
                  <a:path w="2473262" h="2473262">
                    <a:moveTo>
                      <a:pt x="1236631" y="235688"/>
                    </a:moveTo>
                    <a:cubicBezTo>
                      <a:pt x="683825" y="235688"/>
                      <a:pt x="235688" y="683825"/>
                      <a:pt x="235688" y="1236631"/>
                    </a:cubicBezTo>
                    <a:cubicBezTo>
                      <a:pt x="235688" y="1789437"/>
                      <a:pt x="683825" y="2237574"/>
                      <a:pt x="1236631" y="2237574"/>
                    </a:cubicBezTo>
                    <a:cubicBezTo>
                      <a:pt x="1789437" y="2237574"/>
                      <a:pt x="2237574" y="1789437"/>
                      <a:pt x="2237574" y="1236631"/>
                    </a:cubicBezTo>
                    <a:cubicBezTo>
                      <a:pt x="2237574" y="683825"/>
                      <a:pt x="1789437" y="235688"/>
                      <a:pt x="1236631" y="235688"/>
                    </a:cubicBezTo>
                    <a:close/>
                    <a:moveTo>
                      <a:pt x="1236631" y="0"/>
                    </a:moveTo>
                    <a:cubicBezTo>
                      <a:pt x="1919603" y="0"/>
                      <a:pt x="2473262" y="553659"/>
                      <a:pt x="2473262" y="1236631"/>
                    </a:cubicBezTo>
                    <a:cubicBezTo>
                      <a:pt x="2473262" y="1919603"/>
                      <a:pt x="1919603" y="2473262"/>
                      <a:pt x="1236631" y="2473262"/>
                    </a:cubicBezTo>
                    <a:cubicBezTo>
                      <a:pt x="553659" y="2473262"/>
                      <a:pt x="0" y="1919603"/>
                      <a:pt x="0" y="1236631"/>
                    </a:cubicBezTo>
                    <a:cubicBezTo>
                      <a:pt x="0" y="553659"/>
                      <a:pt x="553659" y="0"/>
                      <a:pt x="12366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140"/>
                <a:endParaRPr lang="zh-CN" altLang="en-US" sz="2400">
                  <a:solidFill>
                    <a:prstClr val="white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4710544" y="5261738"/>
                <a:ext cx="437950" cy="886436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140"/>
                <a:endParaRPr lang="zh-CN" altLang="en-US" sz="2400">
                  <a:solidFill>
                    <a:prstClr val="white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</p:grpSp>
      <p:sp>
        <p:nvSpPr>
          <p:cNvPr id="23" name="Rectangle 11"/>
          <p:cNvSpPr>
            <a:spLocks noChangeArrowheads="1"/>
          </p:cNvSpPr>
          <p:nvPr/>
        </p:nvSpPr>
        <p:spPr bwMode="gray">
          <a:xfrm>
            <a:off x="5114741" y="4501376"/>
            <a:ext cx="1951611" cy="91319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defTabSz="1219140"/>
            <a:endParaRPr lang="en-US" altLang="zh-CN" sz="2667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 defTabSz="1219140"/>
            <a:endParaRPr lang="en-US" altLang="zh-CN" sz="2667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3040545" y="2276872"/>
            <a:ext cx="1423275" cy="144570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9699" tIns="74848" rIns="149699" bIns="74848" rtlCol="0" anchor="ctr"/>
          <a:lstStyle/>
          <a:p>
            <a:pPr algn="ctr" defTabSz="1219140"/>
            <a:endParaRPr lang="zh-CN" altLang="en-US" sz="240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5405313" y="1407232"/>
            <a:ext cx="1423275" cy="144570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9699" tIns="74848" rIns="149699" bIns="74848" rtlCol="0" anchor="ctr"/>
          <a:lstStyle/>
          <a:p>
            <a:pPr algn="ctr" defTabSz="1219140"/>
            <a:endParaRPr lang="zh-CN" altLang="en-US" sz="240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7536161" y="2276872"/>
            <a:ext cx="1423275" cy="144570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9699" tIns="74848" rIns="149699" bIns="74848" rtlCol="0" anchor="ctr"/>
          <a:lstStyle/>
          <a:p>
            <a:pPr algn="ctr" defTabSz="1219140"/>
            <a:endParaRPr lang="zh-CN" altLang="en-US" sz="240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8609164" y="4566277"/>
            <a:ext cx="1423275" cy="144570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9699" tIns="74848" rIns="149699" bIns="74848" rtlCol="0" anchor="ctr"/>
          <a:lstStyle/>
          <a:p>
            <a:pPr algn="ctr" defTabSz="1219140"/>
            <a:endParaRPr lang="zh-CN" altLang="en-US" sz="240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179884" y="2564304"/>
            <a:ext cx="1187925" cy="807620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 defTabSz="1219140"/>
            <a:endParaRPr lang="en-US" altLang="zh-CN" sz="2133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 defTabSz="1219140"/>
            <a:endParaRPr lang="en-US" altLang="zh-CN" sz="2133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510143" y="1700808"/>
            <a:ext cx="1187925" cy="807620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 defTabSz="1219140"/>
            <a:endParaRPr lang="en-US" altLang="zh-CN" sz="2133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 defTabSz="1219140"/>
            <a:endParaRPr lang="en-US" altLang="zh-CN" sz="2133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632172" y="2588277"/>
            <a:ext cx="1187925" cy="807620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 defTabSz="1219140"/>
            <a:endParaRPr lang="en-US" altLang="zh-CN" sz="2133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 defTabSz="1219140"/>
            <a:endParaRPr lang="en-US" altLang="zh-CN" sz="2133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731616" y="4841869"/>
            <a:ext cx="1187925" cy="807620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 defTabSz="1219140"/>
            <a:endParaRPr lang="en-US" altLang="zh-CN" sz="2133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 defTabSz="1219140"/>
            <a:endParaRPr lang="en-US" altLang="zh-CN" sz="2133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07436" y="1412777"/>
            <a:ext cx="3884789" cy="500137"/>
            <a:chOff x="539552" y="1182027"/>
            <a:chExt cx="2913592" cy="375103"/>
          </a:xfrm>
        </p:grpSpPr>
        <p:sp>
          <p:nvSpPr>
            <p:cNvPr id="41" name="TextBox 40"/>
            <p:cNvSpPr txBox="1"/>
            <p:nvPr/>
          </p:nvSpPr>
          <p:spPr>
            <a:xfrm>
              <a:off x="728900" y="1182027"/>
              <a:ext cx="2724244" cy="37510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defTabSz="1219140"/>
              <a:endParaRPr lang="en-US" altLang="zh-CN" sz="1333" dirty="0">
                <a:solidFill>
                  <a:prstClr val="black">
                    <a:lumMod val="65000"/>
                    <a:lumOff val="35000"/>
                  </a:prst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539552" y="1203485"/>
              <a:ext cx="120566" cy="12056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26" name="文本框 10">
            <a:extLst>
              <a:ext uri="{FF2B5EF4-FFF2-40B4-BE49-F238E27FC236}">
                <a16:creationId xmlns:a16="http://schemas.microsoft.com/office/drawing/2014/main" id="{3EEDCE97-4D53-4716-A9C9-ACB1875FD5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27" name="矩形 1">
            <a:extLst>
              <a:ext uri="{FF2B5EF4-FFF2-40B4-BE49-F238E27FC236}">
                <a16:creationId xmlns:a16="http://schemas.microsoft.com/office/drawing/2014/main" id="{DEE09B56-479B-48D0-A225-99E12AB407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369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0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500"/>
                            </p:stCondLst>
                            <p:childTnLst>
                              <p:par>
                                <p:cTn id="9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23" grpId="0"/>
      <p:bldP spid="24" grpId="0" animBg="1"/>
      <p:bldP spid="25" grpId="0" animBg="1"/>
      <p:bldP spid="35" grpId="0" animBg="1"/>
      <p:bldP spid="36" grpId="0" animBg="1"/>
      <p:bldP spid="37" grpId="0"/>
      <p:bldP spid="38" grpId="0"/>
      <p:bldP spid="39" grpId="0"/>
      <p:bldP spid="4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866026" y="1829854"/>
            <a:ext cx="2055079" cy="2055077"/>
          </a:xfrm>
          <a:prstGeom prst="ellipse">
            <a:avLst/>
          </a:prstGeom>
          <a:solidFill>
            <a:schemeClr val="accent1">
              <a:alpha val="90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8738"/>
            <a:endParaRPr lang="en-US" sz="240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3694323" y="1837187"/>
            <a:ext cx="2055079" cy="2055077"/>
          </a:xfrm>
          <a:prstGeom prst="ellipse">
            <a:avLst/>
          </a:prstGeom>
          <a:solidFill>
            <a:schemeClr val="accent2">
              <a:alpha val="90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8738"/>
            <a:endParaRPr lang="en-US" sz="240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6526590" y="1837187"/>
            <a:ext cx="2055079" cy="2055077"/>
          </a:xfrm>
          <a:prstGeom prst="ellipse">
            <a:avLst/>
          </a:prstGeom>
          <a:solidFill>
            <a:schemeClr val="accent3">
              <a:alpha val="90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8738"/>
            <a:endParaRPr lang="en-US" sz="240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9355169" y="1837187"/>
            <a:ext cx="2055079" cy="2055077"/>
          </a:xfrm>
          <a:prstGeom prst="ellipse">
            <a:avLst/>
          </a:prstGeom>
          <a:solidFill>
            <a:schemeClr val="accent4">
              <a:alpha val="90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8738"/>
            <a:endParaRPr lang="en-US" sz="240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55476" y="2168763"/>
            <a:ext cx="1109432" cy="1231076"/>
          </a:xfrm>
          <a:prstGeom prst="rect">
            <a:avLst/>
          </a:prstGeom>
          <a:noFill/>
        </p:spPr>
        <p:txBody>
          <a:bodyPr wrap="square" lIns="121893" tIns="60945" rIns="121893" bIns="60945" rtlCol="0">
            <a:spAutoFit/>
          </a:bodyPr>
          <a:lstStyle/>
          <a:p>
            <a:pPr algn="ctr" defTabSz="608738"/>
            <a:endParaRPr lang="ru-RU" sz="7200" b="1" dirty="0">
              <a:solidFill>
                <a:srgbClr val="DBDBDB"/>
              </a:solidFill>
              <a:latin typeface="微软雅黑"/>
              <a:ea typeface="FZHei-B01S" panose="02010601030101010101" pitchFamily="2" charset="-122"/>
              <a:cs typeface="Helvetica Neue"/>
              <a:sym typeface="FZHei-B01S" panose="02010601030101010101" pitchFamily="2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585899" y="2168763"/>
            <a:ext cx="1109432" cy="1231076"/>
          </a:xfrm>
          <a:prstGeom prst="rect">
            <a:avLst/>
          </a:prstGeom>
          <a:noFill/>
        </p:spPr>
        <p:txBody>
          <a:bodyPr wrap="square" lIns="121893" tIns="60945" rIns="121893" bIns="60945" rtlCol="0">
            <a:spAutoFit/>
          </a:bodyPr>
          <a:lstStyle/>
          <a:p>
            <a:pPr algn="ctr" defTabSz="608738"/>
            <a:endParaRPr lang="ru-RU" sz="7200" b="1" dirty="0">
              <a:solidFill>
                <a:srgbClr val="DBDBDB"/>
              </a:solidFill>
              <a:latin typeface="微软雅黑"/>
              <a:ea typeface="FZHei-B01S" panose="02010601030101010101" pitchFamily="2" charset="-122"/>
              <a:cs typeface="Helvetica Neue"/>
              <a:sym typeface="FZHei-B01S" panose="02010601030101010101" pitchFamily="2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400599" y="2182361"/>
            <a:ext cx="1109432" cy="1231076"/>
          </a:xfrm>
          <a:prstGeom prst="rect">
            <a:avLst/>
          </a:prstGeom>
          <a:noFill/>
        </p:spPr>
        <p:txBody>
          <a:bodyPr wrap="square" lIns="121893" tIns="60945" rIns="121893" bIns="60945" rtlCol="0">
            <a:spAutoFit/>
          </a:bodyPr>
          <a:lstStyle/>
          <a:p>
            <a:pPr algn="ctr" defTabSz="608738"/>
            <a:endParaRPr lang="ru-RU" sz="7200" b="1" dirty="0">
              <a:solidFill>
                <a:srgbClr val="DBDBDB"/>
              </a:solidFill>
              <a:latin typeface="微软雅黑"/>
              <a:ea typeface="FZHei-B01S" panose="02010601030101010101" pitchFamily="2" charset="-122"/>
              <a:cs typeface="Helvetica Neue"/>
              <a:sym typeface="FZHei-B01S" panose="02010601030101010101" pitchFamily="2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32460" y="4018863"/>
            <a:ext cx="2410664" cy="292388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ctr" defTabSz="-847">
              <a:tabLst>
                <a:tab pos="1367332" algn="l"/>
              </a:tabLst>
            </a:pPr>
            <a:endParaRPr lang="en-US" sz="1600" b="1" dirty="0">
              <a:solidFill>
                <a:prstClr val="white">
                  <a:lumMod val="65000"/>
                </a:prstClr>
              </a:solidFill>
              <a:latin typeface="FZHei-B01S" panose="02010601030101010101" pitchFamily="2" charset="-122"/>
              <a:ea typeface="FZHei-B01S" panose="02010601030101010101" pitchFamily="2" charset="-122"/>
              <a:cs typeface="Calibri"/>
              <a:sym typeface="FZHei-B01S" panose="02010601030101010101" pitchFamily="2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01266" y="4310936"/>
            <a:ext cx="2063887" cy="661528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ctr" defTabSz="608738"/>
            <a:endParaRPr lang="en-US" sz="1333" dirty="0">
              <a:solidFill>
                <a:prstClr val="white">
                  <a:lumMod val="75000"/>
                </a:prstClr>
              </a:solidFill>
              <a:latin typeface="FZHei-B01S" panose="02010601030101010101" pitchFamily="2" charset="-122"/>
              <a:ea typeface="FZHei-B01S" panose="02010601030101010101" pitchFamily="2" charset="-122"/>
              <a:cs typeface="Calibri"/>
              <a:sym typeface="FZHei-B01S" panose="02010601030101010101" pitchFamily="2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501551" y="4015469"/>
            <a:ext cx="2410664" cy="292388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ctr" defTabSz="-847">
              <a:tabLst>
                <a:tab pos="1367332" algn="l"/>
              </a:tabLst>
            </a:pPr>
            <a:endParaRPr lang="en-US" sz="1600" b="1" dirty="0">
              <a:solidFill>
                <a:prstClr val="white">
                  <a:lumMod val="65000"/>
                </a:prstClr>
              </a:solidFill>
              <a:latin typeface="FZHei-B01S" panose="02010601030101010101" pitchFamily="2" charset="-122"/>
              <a:ea typeface="FZHei-B01S" panose="02010601030101010101" pitchFamily="2" charset="-122"/>
              <a:cs typeface="Calibri"/>
              <a:sym typeface="FZHei-B01S" panose="02010601030101010101" pitchFamily="2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670357" y="4307543"/>
            <a:ext cx="2063887" cy="661528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ctr" defTabSz="608738"/>
            <a:endParaRPr lang="en-US" sz="1333" dirty="0">
              <a:solidFill>
                <a:prstClr val="white">
                  <a:lumMod val="75000"/>
                </a:prstClr>
              </a:solidFill>
              <a:latin typeface="FZHei-B01S" panose="02010601030101010101" pitchFamily="2" charset="-122"/>
              <a:ea typeface="FZHei-B01S" panose="02010601030101010101" pitchFamily="2" charset="-122"/>
              <a:cs typeface="Calibri"/>
              <a:sym typeface="FZHei-B01S" panose="02010601030101010101" pitchFamily="2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343445" y="4012077"/>
            <a:ext cx="2410664" cy="292388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ctr" defTabSz="-847">
              <a:tabLst>
                <a:tab pos="1367332" algn="l"/>
              </a:tabLst>
            </a:pPr>
            <a:endParaRPr lang="en-US" sz="1600" b="1" dirty="0">
              <a:solidFill>
                <a:prstClr val="white">
                  <a:lumMod val="65000"/>
                </a:prstClr>
              </a:solidFill>
              <a:latin typeface="FZHei-B01S" panose="02010601030101010101" pitchFamily="2" charset="-122"/>
              <a:ea typeface="FZHei-B01S" panose="02010601030101010101" pitchFamily="2" charset="-122"/>
              <a:cs typeface="Calibri"/>
              <a:sym typeface="FZHei-B01S" panose="02010601030101010101" pitchFamily="2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512251" y="4304151"/>
            <a:ext cx="2063887" cy="661528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ctr" defTabSz="608738"/>
            <a:endParaRPr lang="en-US" sz="1333" dirty="0">
              <a:solidFill>
                <a:prstClr val="white">
                  <a:lumMod val="75000"/>
                </a:prstClr>
              </a:solidFill>
              <a:latin typeface="FZHei-B01S" panose="02010601030101010101" pitchFamily="2" charset="-122"/>
              <a:ea typeface="FZHei-B01S" panose="02010601030101010101" pitchFamily="2" charset="-122"/>
              <a:cs typeface="Calibri"/>
              <a:sym typeface="FZHei-B01S" panose="02010601030101010101" pitchFamily="2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175969" y="4018863"/>
            <a:ext cx="2410664" cy="292388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ctr" defTabSz="-847">
              <a:tabLst>
                <a:tab pos="1367332" algn="l"/>
              </a:tabLst>
            </a:pPr>
            <a:endParaRPr lang="en-US" sz="1600" b="1" dirty="0">
              <a:solidFill>
                <a:prstClr val="white">
                  <a:lumMod val="65000"/>
                </a:prstClr>
              </a:solidFill>
              <a:latin typeface="FZHei-B01S" panose="02010601030101010101" pitchFamily="2" charset="-122"/>
              <a:ea typeface="FZHei-B01S" panose="02010601030101010101" pitchFamily="2" charset="-122"/>
              <a:cs typeface="Calibri"/>
              <a:sym typeface="FZHei-B01S" panose="02010601030101010101" pitchFamily="2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344775" y="4310936"/>
            <a:ext cx="2063887" cy="661528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ctr" defTabSz="608738"/>
            <a:endParaRPr lang="en-US" sz="1333" dirty="0">
              <a:solidFill>
                <a:prstClr val="white">
                  <a:lumMod val="75000"/>
                </a:prstClr>
              </a:solidFill>
              <a:latin typeface="FZHei-B01S" panose="02010601030101010101" pitchFamily="2" charset="-122"/>
              <a:ea typeface="FZHei-B01S" panose="02010601030101010101" pitchFamily="2" charset="-122"/>
              <a:cs typeface="Calibri"/>
              <a:sym typeface="FZHei-B01S" panose="02010601030101010101" pitchFamily="2" charset="-122"/>
            </a:endParaRPr>
          </a:p>
        </p:txBody>
      </p:sp>
      <p:sp>
        <p:nvSpPr>
          <p:cNvPr id="23" name="Freeform 12"/>
          <p:cNvSpPr>
            <a:spLocks noEditPoints="1"/>
          </p:cNvSpPr>
          <p:nvPr/>
        </p:nvSpPr>
        <p:spPr bwMode="auto">
          <a:xfrm>
            <a:off x="7009436" y="2352036"/>
            <a:ext cx="1106971" cy="1010712"/>
          </a:xfrm>
          <a:custGeom>
            <a:avLst/>
            <a:gdLst/>
            <a:ahLst/>
            <a:cxnLst>
              <a:cxn ang="0">
                <a:pos x="1284" y="407"/>
              </a:cxn>
              <a:cxn ang="0">
                <a:pos x="1203" y="1128"/>
              </a:cxn>
              <a:cxn ang="0">
                <a:pos x="1657" y="1313"/>
              </a:cxn>
              <a:cxn ang="0">
                <a:pos x="2010" y="1310"/>
              </a:cxn>
              <a:cxn ang="0">
                <a:pos x="2361" y="910"/>
              </a:cxn>
              <a:cxn ang="0">
                <a:pos x="2851" y="696"/>
              </a:cxn>
              <a:cxn ang="0">
                <a:pos x="3216" y="1078"/>
              </a:cxn>
              <a:cxn ang="0">
                <a:pos x="2979" y="1557"/>
              </a:cxn>
              <a:cxn ang="0">
                <a:pos x="2477" y="1517"/>
              </a:cxn>
              <a:cxn ang="0">
                <a:pos x="2080" y="1382"/>
              </a:cxn>
              <a:cxn ang="0">
                <a:pos x="1515" y="2178"/>
              </a:cxn>
              <a:cxn ang="0">
                <a:pos x="1639" y="2686"/>
              </a:cxn>
              <a:cxn ang="0">
                <a:pos x="1428" y="2932"/>
              </a:cxn>
              <a:cxn ang="0">
                <a:pos x="1121" y="2816"/>
              </a:cxn>
              <a:cxn ang="0">
                <a:pos x="1129" y="2487"/>
              </a:cxn>
              <a:cxn ang="0">
                <a:pos x="1413" y="2321"/>
              </a:cxn>
              <a:cxn ang="0">
                <a:pos x="1431" y="1587"/>
              </a:cxn>
              <a:cxn ang="0">
                <a:pos x="954" y="1270"/>
              </a:cxn>
              <a:cxn ang="0">
                <a:pos x="196" y="1138"/>
              </a:cxn>
              <a:cxn ang="0">
                <a:pos x="65" y="378"/>
              </a:cxn>
              <a:cxn ang="0">
                <a:pos x="1533" y="1182"/>
              </a:cxn>
              <a:cxn ang="0">
                <a:pos x="1925" y="1186"/>
              </a:cxn>
              <a:cxn ang="0">
                <a:pos x="2114" y="972"/>
              </a:cxn>
              <a:cxn ang="0">
                <a:pos x="1732" y="1085"/>
              </a:cxn>
              <a:cxn ang="0">
                <a:pos x="2147" y="1514"/>
              </a:cxn>
              <a:cxn ang="0">
                <a:pos x="1918" y="1841"/>
              </a:cxn>
              <a:cxn ang="0">
                <a:pos x="1979" y="2139"/>
              </a:cxn>
              <a:cxn ang="0">
                <a:pos x="2089" y="1757"/>
              </a:cxn>
              <a:cxn ang="0">
                <a:pos x="2167" y="1508"/>
              </a:cxn>
              <a:cxn ang="0">
                <a:pos x="1273" y="1619"/>
              </a:cxn>
              <a:cxn ang="0">
                <a:pos x="1038" y="1398"/>
              </a:cxn>
              <a:cxn ang="0">
                <a:pos x="1199" y="1722"/>
              </a:cxn>
              <a:cxn ang="0">
                <a:pos x="1293" y="2035"/>
              </a:cxn>
              <a:cxn ang="0">
                <a:pos x="650" y="326"/>
              </a:cxn>
              <a:cxn ang="0">
                <a:pos x="1414" y="2691"/>
              </a:cxn>
              <a:cxn ang="0">
                <a:pos x="1400" y="2566"/>
              </a:cxn>
              <a:cxn ang="0">
                <a:pos x="1357" y="2532"/>
              </a:cxn>
              <a:cxn ang="0">
                <a:pos x="1432" y="2647"/>
              </a:cxn>
              <a:cxn ang="0">
                <a:pos x="1338" y="2742"/>
              </a:cxn>
              <a:cxn ang="0">
                <a:pos x="2704" y="1212"/>
              </a:cxn>
              <a:cxn ang="0">
                <a:pos x="2809" y="979"/>
              </a:cxn>
              <a:cxn ang="0">
                <a:pos x="2629" y="1018"/>
              </a:cxn>
              <a:cxn ang="0">
                <a:pos x="2883" y="985"/>
              </a:cxn>
              <a:cxn ang="0">
                <a:pos x="1422" y="2451"/>
              </a:cxn>
              <a:cxn ang="0">
                <a:pos x="1407" y="2447"/>
              </a:cxn>
              <a:cxn ang="0">
                <a:pos x="1384" y="2443"/>
              </a:cxn>
              <a:cxn ang="0">
                <a:pos x="1157" y="2573"/>
              </a:cxn>
              <a:cxn ang="0">
                <a:pos x="1282" y="2861"/>
              </a:cxn>
              <a:cxn ang="0">
                <a:pos x="1564" y="2721"/>
              </a:cxn>
              <a:cxn ang="0">
                <a:pos x="2799" y="751"/>
              </a:cxn>
              <a:cxn ang="0">
                <a:pos x="3147" y="1049"/>
              </a:cxn>
              <a:cxn ang="0">
                <a:pos x="2983" y="1482"/>
              </a:cxn>
              <a:cxn ang="0">
                <a:pos x="2536" y="1483"/>
              </a:cxn>
              <a:cxn ang="0">
                <a:pos x="2359" y="1199"/>
              </a:cxn>
              <a:cxn ang="0">
                <a:pos x="2357" y="1175"/>
              </a:cxn>
              <a:cxn ang="0">
                <a:pos x="2414" y="942"/>
              </a:cxn>
              <a:cxn ang="0">
                <a:pos x="758" y="80"/>
              </a:cxn>
              <a:cxn ang="0">
                <a:pos x="1251" y="547"/>
              </a:cxn>
              <a:cxn ang="0">
                <a:pos x="1106" y="1068"/>
              </a:cxn>
              <a:cxn ang="0">
                <a:pos x="991" y="1165"/>
              </a:cxn>
              <a:cxn ang="0">
                <a:pos x="312" y="1143"/>
              </a:cxn>
              <a:cxn ang="0">
                <a:pos x="100" y="490"/>
              </a:cxn>
              <a:cxn ang="0">
                <a:pos x="638" y="73"/>
              </a:cxn>
            </a:cxnLst>
            <a:rect l="0" t="0" r="r" b="b"/>
            <a:pathLst>
              <a:path w="3221" h="2941">
                <a:moveTo>
                  <a:pt x="668" y="0"/>
                </a:moveTo>
                <a:lnTo>
                  <a:pt x="702" y="1"/>
                </a:lnTo>
                <a:lnTo>
                  <a:pt x="737" y="3"/>
                </a:lnTo>
                <a:lnTo>
                  <a:pt x="770" y="7"/>
                </a:lnTo>
                <a:lnTo>
                  <a:pt x="803" y="13"/>
                </a:lnTo>
                <a:lnTo>
                  <a:pt x="835" y="21"/>
                </a:lnTo>
                <a:lnTo>
                  <a:pt x="867" y="30"/>
                </a:lnTo>
                <a:lnTo>
                  <a:pt x="899" y="40"/>
                </a:lnTo>
                <a:lnTo>
                  <a:pt x="929" y="53"/>
                </a:lnTo>
                <a:lnTo>
                  <a:pt x="958" y="65"/>
                </a:lnTo>
                <a:lnTo>
                  <a:pt x="987" y="81"/>
                </a:lnTo>
                <a:lnTo>
                  <a:pt x="1015" y="96"/>
                </a:lnTo>
                <a:lnTo>
                  <a:pt x="1042" y="114"/>
                </a:lnTo>
                <a:lnTo>
                  <a:pt x="1068" y="132"/>
                </a:lnTo>
                <a:lnTo>
                  <a:pt x="1094" y="152"/>
                </a:lnTo>
                <a:lnTo>
                  <a:pt x="1117" y="173"/>
                </a:lnTo>
                <a:lnTo>
                  <a:pt x="1141" y="195"/>
                </a:lnTo>
                <a:lnTo>
                  <a:pt x="1163" y="218"/>
                </a:lnTo>
                <a:lnTo>
                  <a:pt x="1184" y="242"/>
                </a:lnTo>
                <a:lnTo>
                  <a:pt x="1204" y="268"/>
                </a:lnTo>
                <a:lnTo>
                  <a:pt x="1222" y="294"/>
                </a:lnTo>
                <a:lnTo>
                  <a:pt x="1240" y="321"/>
                </a:lnTo>
                <a:lnTo>
                  <a:pt x="1255" y="349"/>
                </a:lnTo>
                <a:lnTo>
                  <a:pt x="1271" y="378"/>
                </a:lnTo>
                <a:lnTo>
                  <a:pt x="1284" y="407"/>
                </a:lnTo>
                <a:lnTo>
                  <a:pt x="1296" y="438"/>
                </a:lnTo>
                <a:lnTo>
                  <a:pt x="1306" y="469"/>
                </a:lnTo>
                <a:lnTo>
                  <a:pt x="1316" y="500"/>
                </a:lnTo>
                <a:lnTo>
                  <a:pt x="1323" y="532"/>
                </a:lnTo>
                <a:lnTo>
                  <a:pt x="1329" y="565"/>
                </a:lnTo>
                <a:lnTo>
                  <a:pt x="1333" y="598"/>
                </a:lnTo>
                <a:lnTo>
                  <a:pt x="1335" y="632"/>
                </a:lnTo>
                <a:lnTo>
                  <a:pt x="1336" y="666"/>
                </a:lnTo>
                <a:lnTo>
                  <a:pt x="1336" y="699"/>
                </a:lnTo>
                <a:lnTo>
                  <a:pt x="1333" y="730"/>
                </a:lnTo>
                <a:lnTo>
                  <a:pt x="1330" y="760"/>
                </a:lnTo>
                <a:lnTo>
                  <a:pt x="1325" y="790"/>
                </a:lnTo>
                <a:lnTo>
                  <a:pt x="1319" y="820"/>
                </a:lnTo>
                <a:lnTo>
                  <a:pt x="1311" y="849"/>
                </a:lnTo>
                <a:lnTo>
                  <a:pt x="1302" y="878"/>
                </a:lnTo>
                <a:lnTo>
                  <a:pt x="1293" y="906"/>
                </a:lnTo>
                <a:lnTo>
                  <a:pt x="1281" y="934"/>
                </a:lnTo>
                <a:lnTo>
                  <a:pt x="1269" y="960"/>
                </a:lnTo>
                <a:lnTo>
                  <a:pt x="1254" y="986"/>
                </a:lnTo>
                <a:lnTo>
                  <a:pt x="1240" y="1012"/>
                </a:lnTo>
                <a:lnTo>
                  <a:pt x="1224" y="1037"/>
                </a:lnTo>
                <a:lnTo>
                  <a:pt x="1208" y="1061"/>
                </a:lnTo>
                <a:lnTo>
                  <a:pt x="1189" y="1084"/>
                </a:lnTo>
                <a:lnTo>
                  <a:pt x="1170" y="1106"/>
                </a:lnTo>
                <a:lnTo>
                  <a:pt x="1203" y="1128"/>
                </a:lnTo>
                <a:lnTo>
                  <a:pt x="1235" y="1149"/>
                </a:lnTo>
                <a:lnTo>
                  <a:pt x="1269" y="1171"/>
                </a:lnTo>
                <a:lnTo>
                  <a:pt x="1304" y="1192"/>
                </a:lnTo>
                <a:lnTo>
                  <a:pt x="1338" y="1212"/>
                </a:lnTo>
                <a:lnTo>
                  <a:pt x="1373" y="1231"/>
                </a:lnTo>
                <a:lnTo>
                  <a:pt x="1406" y="1248"/>
                </a:lnTo>
                <a:lnTo>
                  <a:pt x="1438" y="1263"/>
                </a:lnTo>
                <a:lnTo>
                  <a:pt x="1466" y="1274"/>
                </a:lnTo>
                <a:lnTo>
                  <a:pt x="1493" y="1283"/>
                </a:lnTo>
                <a:lnTo>
                  <a:pt x="1518" y="1291"/>
                </a:lnTo>
                <a:lnTo>
                  <a:pt x="1543" y="1297"/>
                </a:lnTo>
                <a:lnTo>
                  <a:pt x="1568" y="1302"/>
                </a:lnTo>
                <a:lnTo>
                  <a:pt x="1593" y="1306"/>
                </a:lnTo>
                <a:lnTo>
                  <a:pt x="1618" y="1309"/>
                </a:lnTo>
                <a:lnTo>
                  <a:pt x="1643" y="1312"/>
                </a:lnTo>
                <a:lnTo>
                  <a:pt x="1643" y="1312"/>
                </a:lnTo>
                <a:lnTo>
                  <a:pt x="1646" y="1312"/>
                </a:lnTo>
                <a:lnTo>
                  <a:pt x="1648" y="1312"/>
                </a:lnTo>
                <a:lnTo>
                  <a:pt x="1648" y="1312"/>
                </a:lnTo>
                <a:lnTo>
                  <a:pt x="1650" y="1312"/>
                </a:lnTo>
                <a:lnTo>
                  <a:pt x="1651" y="1313"/>
                </a:lnTo>
                <a:lnTo>
                  <a:pt x="1653" y="1313"/>
                </a:lnTo>
                <a:lnTo>
                  <a:pt x="1655" y="1313"/>
                </a:lnTo>
                <a:lnTo>
                  <a:pt x="1655" y="1313"/>
                </a:lnTo>
                <a:lnTo>
                  <a:pt x="1657" y="1313"/>
                </a:lnTo>
                <a:lnTo>
                  <a:pt x="1658" y="1313"/>
                </a:lnTo>
                <a:lnTo>
                  <a:pt x="1659" y="1313"/>
                </a:lnTo>
                <a:lnTo>
                  <a:pt x="1661" y="1314"/>
                </a:lnTo>
                <a:lnTo>
                  <a:pt x="1662" y="1314"/>
                </a:lnTo>
                <a:lnTo>
                  <a:pt x="1663" y="1314"/>
                </a:lnTo>
                <a:lnTo>
                  <a:pt x="1665" y="1314"/>
                </a:lnTo>
                <a:lnTo>
                  <a:pt x="1666" y="1314"/>
                </a:lnTo>
                <a:lnTo>
                  <a:pt x="1666" y="1314"/>
                </a:lnTo>
                <a:lnTo>
                  <a:pt x="1668" y="1314"/>
                </a:lnTo>
                <a:lnTo>
                  <a:pt x="1669" y="1314"/>
                </a:lnTo>
                <a:lnTo>
                  <a:pt x="1670" y="1315"/>
                </a:lnTo>
                <a:lnTo>
                  <a:pt x="1673" y="1315"/>
                </a:lnTo>
                <a:lnTo>
                  <a:pt x="1681" y="1317"/>
                </a:lnTo>
                <a:lnTo>
                  <a:pt x="1681" y="1317"/>
                </a:lnTo>
                <a:lnTo>
                  <a:pt x="1683" y="1317"/>
                </a:lnTo>
                <a:lnTo>
                  <a:pt x="1712" y="1320"/>
                </a:lnTo>
                <a:lnTo>
                  <a:pt x="1742" y="1322"/>
                </a:lnTo>
                <a:lnTo>
                  <a:pt x="1773" y="1324"/>
                </a:lnTo>
                <a:lnTo>
                  <a:pt x="1804" y="1326"/>
                </a:lnTo>
                <a:lnTo>
                  <a:pt x="1837" y="1327"/>
                </a:lnTo>
                <a:lnTo>
                  <a:pt x="1870" y="1327"/>
                </a:lnTo>
                <a:lnTo>
                  <a:pt x="1903" y="1325"/>
                </a:lnTo>
                <a:lnTo>
                  <a:pt x="1937" y="1322"/>
                </a:lnTo>
                <a:lnTo>
                  <a:pt x="1973" y="1317"/>
                </a:lnTo>
                <a:lnTo>
                  <a:pt x="2010" y="1310"/>
                </a:lnTo>
                <a:lnTo>
                  <a:pt x="2046" y="1301"/>
                </a:lnTo>
                <a:lnTo>
                  <a:pt x="2081" y="1291"/>
                </a:lnTo>
                <a:lnTo>
                  <a:pt x="2118" y="1279"/>
                </a:lnTo>
                <a:lnTo>
                  <a:pt x="2153" y="1266"/>
                </a:lnTo>
                <a:lnTo>
                  <a:pt x="2188" y="1251"/>
                </a:lnTo>
                <a:lnTo>
                  <a:pt x="2222" y="1235"/>
                </a:lnTo>
                <a:lnTo>
                  <a:pt x="2241" y="1226"/>
                </a:lnTo>
                <a:lnTo>
                  <a:pt x="2260" y="1217"/>
                </a:lnTo>
                <a:lnTo>
                  <a:pt x="2278" y="1207"/>
                </a:lnTo>
                <a:lnTo>
                  <a:pt x="2297" y="1197"/>
                </a:lnTo>
                <a:lnTo>
                  <a:pt x="2296" y="1186"/>
                </a:lnTo>
                <a:lnTo>
                  <a:pt x="2295" y="1174"/>
                </a:lnTo>
                <a:lnTo>
                  <a:pt x="2294" y="1161"/>
                </a:lnTo>
                <a:lnTo>
                  <a:pt x="2294" y="1150"/>
                </a:lnTo>
                <a:lnTo>
                  <a:pt x="2295" y="1126"/>
                </a:lnTo>
                <a:lnTo>
                  <a:pt x="2297" y="1102"/>
                </a:lnTo>
                <a:lnTo>
                  <a:pt x="2299" y="1078"/>
                </a:lnTo>
                <a:lnTo>
                  <a:pt x="2303" y="1056"/>
                </a:lnTo>
                <a:lnTo>
                  <a:pt x="2308" y="1034"/>
                </a:lnTo>
                <a:lnTo>
                  <a:pt x="2315" y="1012"/>
                </a:lnTo>
                <a:lnTo>
                  <a:pt x="2322" y="990"/>
                </a:lnTo>
                <a:lnTo>
                  <a:pt x="2330" y="969"/>
                </a:lnTo>
                <a:lnTo>
                  <a:pt x="2340" y="949"/>
                </a:lnTo>
                <a:lnTo>
                  <a:pt x="2350" y="928"/>
                </a:lnTo>
                <a:lnTo>
                  <a:pt x="2361" y="910"/>
                </a:lnTo>
                <a:lnTo>
                  <a:pt x="2374" y="891"/>
                </a:lnTo>
                <a:lnTo>
                  <a:pt x="2386" y="872"/>
                </a:lnTo>
                <a:lnTo>
                  <a:pt x="2400" y="855"/>
                </a:lnTo>
                <a:lnTo>
                  <a:pt x="2414" y="838"/>
                </a:lnTo>
                <a:lnTo>
                  <a:pt x="2430" y="822"/>
                </a:lnTo>
                <a:lnTo>
                  <a:pt x="2446" y="807"/>
                </a:lnTo>
                <a:lnTo>
                  <a:pt x="2463" y="793"/>
                </a:lnTo>
                <a:lnTo>
                  <a:pt x="2481" y="778"/>
                </a:lnTo>
                <a:lnTo>
                  <a:pt x="2498" y="766"/>
                </a:lnTo>
                <a:lnTo>
                  <a:pt x="2517" y="753"/>
                </a:lnTo>
                <a:lnTo>
                  <a:pt x="2537" y="742"/>
                </a:lnTo>
                <a:lnTo>
                  <a:pt x="2556" y="733"/>
                </a:lnTo>
                <a:lnTo>
                  <a:pt x="2577" y="723"/>
                </a:lnTo>
                <a:lnTo>
                  <a:pt x="2599" y="715"/>
                </a:lnTo>
                <a:lnTo>
                  <a:pt x="2620" y="708"/>
                </a:lnTo>
                <a:lnTo>
                  <a:pt x="2643" y="702"/>
                </a:lnTo>
                <a:lnTo>
                  <a:pt x="2664" y="696"/>
                </a:lnTo>
                <a:lnTo>
                  <a:pt x="2687" y="692"/>
                </a:lnTo>
                <a:lnTo>
                  <a:pt x="2711" y="689"/>
                </a:lnTo>
                <a:lnTo>
                  <a:pt x="2734" y="687"/>
                </a:lnTo>
                <a:lnTo>
                  <a:pt x="2758" y="686"/>
                </a:lnTo>
                <a:lnTo>
                  <a:pt x="2782" y="687"/>
                </a:lnTo>
                <a:lnTo>
                  <a:pt x="2805" y="689"/>
                </a:lnTo>
                <a:lnTo>
                  <a:pt x="2828" y="692"/>
                </a:lnTo>
                <a:lnTo>
                  <a:pt x="2851" y="696"/>
                </a:lnTo>
                <a:lnTo>
                  <a:pt x="2874" y="702"/>
                </a:lnTo>
                <a:lnTo>
                  <a:pt x="2896" y="708"/>
                </a:lnTo>
                <a:lnTo>
                  <a:pt x="2917" y="715"/>
                </a:lnTo>
                <a:lnTo>
                  <a:pt x="2938" y="723"/>
                </a:lnTo>
                <a:lnTo>
                  <a:pt x="2959" y="733"/>
                </a:lnTo>
                <a:lnTo>
                  <a:pt x="2979" y="742"/>
                </a:lnTo>
                <a:lnTo>
                  <a:pt x="2998" y="753"/>
                </a:lnTo>
                <a:lnTo>
                  <a:pt x="3017" y="766"/>
                </a:lnTo>
                <a:lnTo>
                  <a:pt x="3036" y="778"/>
                </a:lnTo>
                <a:lnTo>
                  <a:pt x="3053" y="793"/>
                </a:lnTo>
                <a:lnTo>
                  <a:pt x="3070" y="807"/>
                </a:lnTo>
                <a:lnTo>
                  <a:pt x="3086" y="822"/>
                </a:lnTo>
                <a:lnTo>
                  <a:pt x="3101" y="838"/>
                </a:lnTo>
                <a:lnTo>
                  <a:pt x="3116" y="855"/>
                </a:lnTo>
                <a:lnTo>
                  <a:pt x="3130" y="872"/>
                </a:lnTo>
                <a:lnTo>
                  <a:pt x="3143" y="891"/>
                </a:lnTo>
                <a:lnTo>
                  <a:pt x="3155" y="910"/>
                </a:lnTo>
                <a:lnTo>
                  <a:pt x="3165" y="928"/>
                </a:lnTo>
                <a:lnTo>
                  <a:pt x="3176" y="949"/>
                </a:lnTo>
                <a:lnTo>
                  <a:pt x="3185" y="969"/>
                </a:lnTo>
                <a:lnTo>
                  <a:pt x="3193" y="990"/>
                </a:lnTo>
                <a:lnTo>
                  <a:pt x="3201" y="1012"/>
                </a:lnTo>
                <a:lnTo>
                  <a:pt x="3207" y="1034"/>
                </a:lnTo>
                <a:lnTo>
                  <a:pt x="3212" y="1056"/>
                </a:lnTo>
                <a:lnTo>
                  <a:pt x="3216" y="1078"/>
                </a:lnTo>
                <a:lnTo>
                  <a:pt x="3219" y="1102"/>
                </a:lnTo>
                <a:lnTo>
                  <a:pt x="3221" y="1126"/>
                </a:lnTo>
                <a:lnTo>
                  <a:pt x="3221" y="1150"/>
                </a:lnTo>
                <a:lnTo>
                  <a:pt x="3221" y="1174"/>
                </a:lnTo>
                <a:lnTo>
                  <a:pt x="3219" y="1196"/>
                </a:lnTo>
                <a:lnTo>
                  <a:pt x="3216" y="1220"/>
                </a:lnTo>
                <a:lnTo>
                  <a:pt x="3212" y="1243"/>
                </a:lnTo>
                <a:lnTo>
                  <a:pt x="3207" y="1265"/>
                </a:lnTo>
                <a:lnTo>
                  <a:pt x="3201" y="1288"/>
                </a:lnTo>
                <a:lnTo>
                  <a:pt x="3193" y="1308"/>
                </a:lnTo>
                <a:lnTo>
                  <a:pt x="3185" y="1330"/>
                </a:lnTo>
                <a:lnTo>
                  <a:pt x="3176" y="1350"/>
                </a:lnTo>
                <a:lnTo>
                  <a:pt x="3165" y="1370"/>
                </a:lnTo>
                <a:lnTo>
                  <a:pt x="3155" y="1389"/>
                </a:lnTo>
                <a:lnTo>
                  <a:pt x="3143" y="1409"/>
                </a:lnTo>
                <a:lnTo>
                  <a:pt x="3130" y="1426"/>
                </a:lnTo>
                <a:lnTo>
                  <a:pt x="3116" y="1444"/>
                </a:lnTo>
                <a:lnTo>
                  <a:pt x="3101" y="1460"/>
                </a:lnTo>
                <a:lnTo>
                  <a:pt x="3086" y="1477"/>
                </a:lnTo>
                <a:lnTo>
                  <a:pt x="3070" y="1492"/>
                </a:lnTo>
                <a:lnTo>
                  <a:pt x="3053" y="1507"/>
                </a:lnTo>
                <a:lnTo>
                  <a:pt x="3036" y="1520"/>
                </a:lnTo>
                <a:lnTo>
                  <a:pt x="3017" y="1533"/>
                </a:lnTo>
                <a:lnTo>
                  <a:pt x="2998" y="1545"/>
                </a:lnTo>
                <a:lnTo>
                  <a:pt x="2979" y="1557"/>
                </a:lnTo>
                <a:lnTo>
                  <a:pt x="2959" y="1567"/>
                </a:lnTo>
                <a:lnTo>
                  <a:pt x="2938" y="1576"/>
                </a:lnTo>
                <a:lnTo>
                  <a:pt x="2917" y="1585"/>
                </a:lnTo>
                <a:lnTo>
                  <a:pt x="2896" y="1592"/>
                </a:lnTo>
                <a:lnTo>
                  <a:pt x="2874" y="1598"/>
                </a:lnTo>
                <a:lnTo>
                  <a:pt x="2851" y="1603"/>
                </a:lnTo>
                <a:lnTo>
                  <a:pt x="2828" y="1607"/>
                </a:lnTo>
                <a:lnTo>
                  <a:pt x="2805" y="1609"/>
                </a:lnTo>
                <a:lnTo>
                  <a:pt x="2782" y="1612"/>
                </a:lnTo>
                <a:lnTo>
                  <a:pt x="2758" y="1613"/>
                </a:lnTo>
                <a:lnTo>
                  <a:pt x="2737" y="1612"/>
                </a:lnTo>
                <a:lnTo>
                  <a:pt x="2716" y="1610"/>
                </a:lnTo>
                <a:lnTo>
                  <a:pt x="2695" y="1608"/>
                </a:lnTo>
                <a:lnTo>
                  <a:pt x="2676" y="1605"/>
                </a:lnTo>
                <a:lnTo>
                  <a:pt x="2655" y="1601"/>
                </a:lnTo>
                <a:lnTo>
                  <a:pt x="2635" y="1596"/>
                </a:lnTo>
                <a:lnTo>
                  <a:pt x="2617" y="1590"/>
                </a:lnTo>
                <a:lnTo>
                  <a:pt x="2597" y="1584"/>
                </a:lnTo>
                <a:lnTo>
                  <a:pt x="2579" y="1576"/>
                </a:lnTo>
                <a:lnTo>
                  <a:pt x="2561" y="1568"/>
                </a:lnTo>
                <a:lnTo>
                  <a:pt x="2543" y="1560"/>
                </a:lnTo>
                <a:lnTo>
                  <a:pt x="2525" y="1550"/>
                </a:lnTo>
                <a:lnTo>
                  <a:pt x="2509" y="1540"/>
                </a:lnTo>
                <a:lnTo>
                  <a:pt x="2492" y="1529"/>
                </a:lnTo>
                <a:lnTo>
                  <a:pt x="2477" y="1517"/>
                </a:lnTo>
                <a:lnTo>
                  <a:pt x="2461" y="1505"/>
                </a:lnTo>
                <a:lnTo>
                  <a:pt x="2446" y="1492"/>
                </a:lnTo>
                <a:lnTo>
                  <a:pt x="2432" y="1479"/>
                </a:lnTo>
                <a:lnTo>
                  <a:pt x="2418" y="1465"/>
                </a:lnTo>
                <a:lnTo>
                  <a:pt x="2405" y="1450"/>
                </a:lnTo>
                <a:lnTo>
                  <a:pt x="2393" y="1435"/>
                </a:lnTo>
                <a:lnTo>
                  <a:pt x="2381" y="1419"/>
                </a:lnTo>
                <a:lnTo>
                  <a:pt x="2370" y="1402"/>
                </a:lnTo>
                <a:lnTo>
                  <a:pt x="2359" y="1386"/>
                </a:lnTo>
                <a:lnTo>
                  <a:pt x="2350" y="1369"/>
                </a:lnTo>
                <a:lnTo>
                  <a:pt x="2341" y="1352"/>
                </a:lnTo>
                <a:lnTo>
                  <a:pt x="2332" y="1333"/>
                </a:lnTo>
                <a:lnTo>
                  <a:pt x="2325" y="1315"/>
                </a:lnTo>
                <a:lnTo>
                  <a:pt x="2318" y="1296"/>
                </a:lnTo>
                <a:lnTo>
                  <a:pt x="2312" y="1277"/>
                </a:lnTo>
                <a:lnTo>
                  <a:pt x="2306" y="1258"/>
                </a:lnTo>
                <a:lnTo>
                  <a:pt x="2302" y="1238"/>
                </a:lnTo>
                <a:lnTo>
                  <a:pt x="2274" y="1253"/>
                </a:lnTo>
                <a:lnTo>
                  <a:pt x="2246" y="1271"/>
                </a:lnTo>
                <a:lnTo>
                  <a:pt x="2217" y="1288"/>
                </a:lnTo>
                <a:lnTo>
                  <a:pt x="2188" y="1306"/>
                </a:lnTo>
                <a:lnTo>
                  <a:pt x="2160" y="1325"/>
                </a:lnTo>
                <a:lnTo>
                  <a:pt x="2132" y="1343"/>
                </a:lnTo>
                <a:lnTo>
                  <a:pt x="2105" y="1362"/>
                </a:lnTo>
                <a:lnTo>
                  <a:pt x="2080" y="1382"/>
                </a:lnTo>
                <a:lnTo>
                  <a:pt x="2061" y="1397"/>
                </a:lnTo>
                <a:lnTo>
                  <a:pt x="2041" y="1413"/>
                </a:lnTo>
                <a:lnTo>
                  <a:pt x="2023" y="1429"/>
                </a:lnTo>
                <a:lnTo>
                  <a:pt x="2007" y="1445"/>
                </a:lnTo>
                <a:lnTo>
                  <a:pt x="1990" y="1461"/>
                </a:lnTo>
                <a:lnTo>
                  <a:pt x="1974" y="1478"/>
                </a:lnTo>
                <a:lnTo>
                  <a:pt x="1960" y="1495"/>
                </a:lnTo>
                <a:lnTo>
                  <a:pt x="1945" y="1511"/>
                </a:lnTo>
                <a:lnTo>
                  <a:pt x="1917" y="1545"/>
                </a:lnTo>
                <a:lnTo>
                  <a:pt x="1889" y="1581"/>
                </a:lnTo>
                <a:lnTo>
                  <a:pt x="1862" y="1619"/>
                </a:lnTo>
                <a:lnTo>
                  <a:pt x="1834" y="1658"/>
                </a:lnTo>
                <a:lnTo>
                  <a:pt x="1804" y="1701"/>
                </a:lnTo>
                <a:lnTo>
                  <a:pt x="1774" y="1744"/>
                </a:lnTo>
                <a:lnTo>
                  <a:pt x="1743" y="1787"/>
                </a:lnTo>
                <a:lnTo>
                  <a:pt x="1712" y="1833"/>
                </a:lnTo>
                <a:lnTo>
                  <a:pt x="1682" y="1878"/>
                </a:lnTo>
                <a:lnTo>
                  <a:pt x="1653" y="1921"/>
                </a:lnTo>
                <a:lnTo>
                  <a:pt x="1626" y="1964"/>
                </a:lnTo>
                <a:lnTo>
                  <a:pt x="1601" y="2005"/>
                </a:lnTo>
                <a:lnTo>
                  <a:pt x="1579" y="2043"/>
                </a:lnTo>
                <a:lnTo>
                  <a:pt x="1560" y="2079"/>
                </a:lnTo>
                <a:lnTo>
                  <a:pt x="1543" y="2114"/>
                </a:lnTo>
                <a:lnTo>
                  <a:pt x="1528" y="2146"/>
                </a:lnTo>
                <a:lnTo>
                  <a:pt x="1515" y="2178"/>
                </a:lnTo>
                <a:lnTo>
                  <a:pt x="1503" y="2208"/>
                </a:lnTo>
                <a:lnTo>
                  <a:pt x="1492" y="2238"/>
                </a:lnTo>
                <a:lnTo>
                  <a:pt x="1482" y="2268"/>
                </a:lnTo>
                <a:lnTo>
                  <a:pt x="1471" y="2299"/>
                </a:lnTo>
                <a:lnTo>
                  <a:pt x="1461" y="2329"/>
                </a:lnTo>
                <a:lnTo>
                  <a:pt x="1452" y="2359"/>
                </a:lnTo>
                <a:lnTo>
                  <a:pt x="1442" y="2387"/>
                </a:lnTo>
                <a:lnTo>
                  <a:pt x="1463" y="2394"/>
                </a:lnTo>
                <a:lnTo>
                  <a:pt x="1484" y="2403"/>
                </a:lnTo>
                <a:lnTo>
                  <a:pt x="1503" y="2415"/>
                </a:lnTo>
                <a:lnTo>
                  <a:pt x="1522" y="2426"/>
                </a:lnTo>
                <a:lnTo>
                  <a:pt x="1540" y="2440"/>
                </a:lnTo>
                <a:lnTo>
                  <a:pt x="1555" y="2455"/>
                </a:lnTo>
                <a:lnTo>
                  <a:pt x="1571" y="2471"/>
                </a:lnTo>
                <a:lnTo>
                  <a:pt x="1584" y="2488"/>
                </a:lnTo>
                <a:lnTo>
                  <a:pt x="1597" y="2506"/>
                </a:lnTo>
                <a:lnTo>
                  <a:pt x="1608" y="2526"/>
                </a:lnTo>
                <a:lnTo>
                  <a:pt x="1618" y="2545"/>
                </a:lnTo>
                <a:lnTo>
                  <a:pt x="1626" y="2567"/>
                </a:lnTo>
                <a:lnTo>
                  <a:pt x="1632" y="2589"/>
                </a:lnTo>
                <a:lnTo>
                  <a:pt x="1637" y="2610"/>
                </a:lnTo>
                <a:lnTo>
                  <a:pt x="1640" y="2634"/>
                </a:lnTo>
                <a:lnTo>
                  <a:pt x="1640" y="2657"/>
                </a:lnTo>
                <a:lnTo>
                  <a:pt x="1640" y="2671"/>
                </a:lnTo>
                <a:lnTo>
                  <a:pt x="1639" y="2686"/>
                </a:lnTo>
                <a:lnTo>
                  <a:pt x="1637" y="2700"/>
                </a:lnTo>
                <a:lnTo>
                  <a:pt x="1635" y="2715"/>
                </a:lnTo>
                <a:lnTo>
                  <a:pt x="1632" y="2728"/>
                </a:lnTo>
                <a:lnTo>
                  <a:pt x="1628" y="2742"/>
                </a:lnTo>
                <a:lnTo>
                  <a:pt x="1624" y="2754"/>
                </a:lnTo>
                <a:lnTo>
                  <a:pt x="1619" y="2768"/>
                </a:lnTo>
                <a:lnTo>
                  <a:pt x="1612" y="2780"/>
                </a:lnTo>
                <a:lnTo>
                  <a:pt x="1606" y="2793"/>
                </a:lnTo>
                <a:lnTo>
                  <a:pt x="1600" y="2804"/>
                </a:lnTo>
                <a:lnTo>
                  <a:pt x="1593" y="2816"/>
                </a:lnTo>
                <a:lnTo>
                  <a:pt x="1584" y="2827"/>
                </a:lnTo>
                <a:lnTo>
                  <a:pt x="1576" y="2838"/>
                </a:lnTo>
                <a:lnTo>
                  <a:pt x="1567" y="2848"/>
                </a:lnTo>
                <a:lnTo>
                  <a:pt x="1557" y="2858"/>
                </a:lnTo>
                <a:lnTo>
                  <a:pt x="1548" y="2867"/>
                </a:lnTo>
                <a:lnTo>
                  <a:pt x="1538" y="2876"/>
                </a:lnTo>
                <a:lnTo>
                  <a:pt x="1526" y="2885"/>
                </a:lnTo>
                <a:lnTo>
                  <a:pt x="1516" y="2893"/>
                </a:lnTo>
                <a:lnTo>
                  <a:pt x="1504" y="2900"/>
                </a:lnTo>
                <a:lnTo>
                  <a:pt x="1492" y="2906"/>
                </a:lnTo>
                <a:lnTo>
                  <a:pt x="1480" y="2913"/>
                </a:lnTo>
                <a:lnTo>
                  <a:pt x="1467" y="2919"/>
                </a:lnTo>
                <a:lnTo>
                  <a:pt x="1455" y="2924"/>
                </a:lnTo>
                <a:lnTo>
                  <a:pt x="1441" y="2928"/>
                </a:lnTo>
                <a:lnTo>
                  <a:pt x="1428" y="2932"/>
                </a:lnTo>
                <a:lnTo>
                  <a:pt x="1414" y="2935"/>
                </a:lnTo>
                <a:lnTo>
                  <a:pt x="1400" y="2938"/>
                </a:lnTo>
                <a:lnTo>
                  <a:pt x="1385" y="2940"/>
                </a:lnTo>
                <a:lnTo>
                  <a:pt x="1372" y="2941"/>
                </a:lnTo>
                <a:lnTo>
                  <a:pt x="1356" y="2941"/>
                </a:lnTo>
                <a:lnTo>
                  <a:pt x="1342" y="2941"/>
                </a:lnTo>
                <a:lnTo>
                  <a:pt x="1327" y="2940"/>
                </a:lnTo>
                <a:lnTo>
                  <a:pt x="1314" y="2938"/>
                </a:lnTo>
                <a:lnTo>
                  <a:pt x="1299" y="2935"/>
                </a:lnTo>
                <a:lnTo>
                  <a:pt x="1286" y="2932"/>
                </a:lnTo>
                <a:lnTo>
                  <a:pt x="1272" y="2928"/>
                </a:lnTo>
                <a:lnTo>
                  <a:pt x="1259" y="2924"/>
                </a:lnTo>
                <a:lnTo>
                  <a:pt x="1246" y="2919"/>
                </a:lnTo>
                <a:lnTo>
                  <a:pt x="1234" y="2913"/>
                </a:lnTo>
                <a:lnTo>
                  <a:pt x="1221" y="2906"/>
                </a:lnTo>
                <a:lnTo>
                  <a:pt x="1209" y="2900"/>
                </a:lnTo>
                <a:lnTo>
                  <a:pt x="1197" y="2893"/>
                </a:lnTo>
                <a:lnTo>
                  <a:pt x="1186" y="2885"/>
                </a:lnTo>
                <a:lnTo>
                  <a:pt x="1176" y="2876"/>
                </a:lnTo>
                <a:lnTo>
                  <a:pt x="1165" y="2867"/>
                </a:lnTo>
                <a:lnTo>
                  <a:pt x="1156" y="2858"/>
                </a:lnTo>
                <a:lnTo>
                  <a:pt x="1146" y="2848"/>
                </a:lnTo>
                <a:lnTo>
                  <a:pt x="1137" y="2838"/>
                </a:lnTo>
                <a:lnTo>
                  <a:pt x="1129" y="2827"/>
                </a:lnTo>
                <a:lnTo>
                  <a:pt x="1121" y="2816"/>
                </a:lnTo>
                <a:lnTo>
                  <a:pt x="1113" y="2804"/>
                </a:lnTo>
                <a:lnTo>
                  <a:pt x="1106" y="2793"/>
                </a:lnTo>
                <a:lnTo>
                  <a:pt x="1100" y="2780"/>
                </a:lnTo>
                <a:lnTo>
                  <a:pt x="1095" y="2768"/>
                </a:lnTo>
                <a:lnTo>
                  <a:pt x="1089" y="2754"/>
                </a:lnTo>
                <a:lnTo>
                  <a:pt x="1085" y="2742"/>
                </a:lnTo>
                <a:lnTo>
                  <a:pt x="1081" y="2728"/>
                </a:lnTo>
                <a:lnTo>
                  <a:pt x="1078" y="2715"/>
                </a:lnTo>
                <a:lnTo>
                  <a:pt x="1076" y="2700"/>
                </a:lnTo>
                <a:lnTo>
                  <a:pt x="1074" y="2686"/>
                </a:lnTo>
                <a:lnTo>
                  <a:pt x="1073" y="2671"/>
                </a:lnTo>
                <a:lnTo>
                  <a:pt x="1072" y="2657"/>
                </a:lnTo>
                <a:lnTo>
                  <a:pt x="1073" y="2643"/>
                </a:lnTo>
                <a:lnTo>
                  <a:pt x="1074" y="2628"/>
                </a:lnTo>
                <a:lnTo>
                  <a:pt x="1076" y="2615"/>
                </a:lnTo>
                <a:lnTo>
                  <a:pt x="1078" y="2600"/>
                </a:lnTo>
                <a:lnTo>
                  <a:pt x="1081" y="2587"/>
                </a:lnTo>
                <a:lnTo>
                  <a:pt x="1085" y="2573"/>
                </a:lnTo>
                <a:lnTo>
                  <a:pt x="1089" y="2560"/>
                </a:lnTo>
                <a:lnTo>
                  <a:pt x="1095" y="2547"/>
                </a:lnTo>
                <a:lnTo>
                  <a:pt x="1100" y="2534"/>
                </a:lnTo>
                <a:lnTo>
                  <a:pt x="1106" y="2522"/>
                </a:lnTo>
                <a:lnTo>
                  <a:pt x="1113" y="2510"/>
                </a:lnTo>
                <a:lnTo>
                  <a:pt x="1121" y="2499"/>
                </a:lnTo>
                <a:lnTo>
                  <a:pt x="1129" y="2487"/>
                </a:lnTo>
                <a:lnTo>
                  <a:pt x="1137" y="2477"/>
                </a:lnTo>
                <a:lnTo>
                  <a:pt x="1146" y="2467"/>
                </a:lnTo>
                <a:lnTo>
                  <a:pt x="1156" y="2457"/>
                </a:lnTo>
                <a:lnTo>
                  <a:pt x="1165" y="2447"/>
                </a:lnTo>
                <a:lnTo>
                  <a:pt x="1176" y="2439"/>
                </a:lnTo>
                <a:lnTo>
                  <a:pt x="1186" y="2430"/>
                </a:lnTo>
                <a:lnTo>
                  <a:pt x="1197" y="2422"/>
                </a:lnTo>
                <a:lnTo>
                  <a:pt x="1209" y="2415"/>
                </a:lnTo>
                <a:lnTo>
                  <a:pt x="1221" y="2408"/>
                </a:lnTo>
                <a:lnTo>
                  <a:pt x="1234" y="2401"/>
                </a:lnTo>
                <a:lnTo>
                  <a:pt x="1246" y="2396"/>
                </a:lnTo>
                <a:lnTo>
                  <a:pt x="1259" y="2391"/>
                </a:lnTo>
                <a:lnTo>
                  <a:pt x="1272" y="2387"/>
                </a:lnTo>
                <a:lnTo>
                  <a:pt x="1286" y="2383"/>
                </a:lnTo>
                <a:lnTo>
                  <a:pt x="1299" y="2380"/>
                </a:lnTo>
                <a:lnTo>
                  <a:pt x="1314" y="2376"/>
                </a:lnTo>
                <a:lnTo>
                  <a:pt x="1327" y="2375"/>
                </a:lnTo>
                <a:lnTo>
                  <a:pt x="1342" y="2374"/>
                </a:lnTo>
                <a:lnTo>
                  <a:pt x="1356" y="2373"/>
                </a:lnTo>
                <a:lnTo>
                  <a:pt x="1366" y="2373"/>
                </a:lnTo>
                <a:lnTo>
                  <a:pt x="1377" y="2374"/>
                </a:lnTo>
                <a:lnTo>
                  <a:pt x="1387" y="2375"/>
                </a:lnTo>
                <a:lnTo>
                  <a:pt x="1398" y="2376"/>
                </a:lnTo>
                <a:lnTo>
                  <a:pt x="1406" y="2350"/>
                </a:lnTo>
                <a:lnTo>
                  <a:pt x="1413" y="2321"/>
                </a:lnTo>
                <a:lnTo>
                  <a:pt x="1421" y="2291"/>
                </a:lnTo>
                <a:lnTo>
                  <a:pt x="1430" y="2260"/>
                </a:lnTo>
                <a:lnTo>
                  <a:pt x="1438" y="2228"/>
                </a:lnTo>
                <a:lnTo>
                  <a:pt x="1445" y="2197"/>
                </a:lnTo>
                <a:lnTo>
                  <a:pt x="1452" y="2166"/>
                </a:lnTo>
                <a:lnTo>
                  <a:pt x="1458" y="2133"/>
                </a:lnTo>
                <a:lnTo>
                  <a:pt x="1462" y="2100"/>
                </a:lnTo>
                <a:lnTo>
                  <a:pt x="1466" y="2065"/>
                </a:lnTo>
                <a:lnTo>
                  <a:pt x="1468" y="2030"/>
                </a:lnTo>
                <a:lnTo>
                  <a:pt x="1469" y="1991"/>
                </a:lnTo>
                <a:lnTo>
                  <a:pt x="1469" y="1953"/>
                </a:lnTo>
                <a:lnTo>
                  <a:pt x="1467" y="1913"/>
                </a:lnTo>
                <a:lnTo>
                  <a:pt x="1464" y="1871"/>
                </a:lnTo>
                <a:lnTo>
                  <a:pt x="1461" y="1830"/>
                </a:lnTo>
                <a:lnTo>
                  <a:pt x="1457" y="1789"/>
                </a:lnTo>
                <a:lnTo>
                  <a:pt x="1452" y="1747"/>
                </a:lnTo>
                <a:lnTo>
                  <a:pt x="1446" y="1708"/>
                </a:lnTo>
                <a:lnTo>
                  <a:pt x="1442" y="1671"/>
                </a:lnTo>
                <a:lnTo>
                  <a:pt x="1441" y="1666"/>
                </a:lnTo>
                <a:lnTo>
                  <a:pt x="1441" y="1665"/>
                </a:lnTo>
                <a:lnTo>
                  <a:pt x="1441" y="1664"/>
                </a:lnTo>
                <a:lnTo>
                  <a:pt x="1439" y="1652"/>
                </a:lnTo>
                <a:lnTo>
                  <a:pt x="1439" y="1651"/>
                </a:lnTo>
                <a:lnTo>
                  <a:pt x="1435" y="1618"/>
                </a:lnTo>
                <a:lnTo>
                  <a:pt x="1431" y="1587"/>
                </a:lnTo>
                <a:lnTo>
                  <a:pt x="1427" y="1558"/>
                </a:lnTo>
                <a:lnTo>
                  <a:pt x="1421" y="1531"/>
                </a:lnTo>
                <a:lnTo>
                  <a:pt x="1416" y="1505"/>
                </a:lnTo>
                <a:lnTo>
                  <a:pt x="1411" y="1480"/>
                </a:lnTo>
                <a:lnTo>
                  <a:pt x="1405" y="1457"/>
                </a:lnTo>
                <a:lnTo>
                  <a:pt x="1398" y="1436"/>
                </a:lnTo>
                <a:lnTo>
                  <a:pt x="1389" y="1413"/>
                </a:lnTo>
                <a:lnTo>
                  <a:pt x="1379" y="1392"/>
                </a:lnTo>
                <a:lnTo>
                  <a:pt x="1366" y="1371"/>
                </a:lnTo>
                <a:lnTo>
                  <a:pt x="1353" y="1352"/>
                </a:lnTo>
                <a:lnTo>
                  <a:pt x="1335" y="1331"/>
                </a:lnTo>
                <a:lnTo>
                  <a:pt x="1317" y="1309"/>
                </a:lnTo>
                <a:lnTo>
                  <a:pt x="1293" y="1285"/>
                </a:lnTo>
                <a:lnTo>
                  <a:pt x="1267" y="1261"/>
                </a:lnTo>
                <a:lnTo>
                  <a:pt x="1237" y="1233"/>
                </a:lnTo>
                <a:lnTo>
                  <a:pt x="1204" y="1204"/>
                </a:lnTo>
                <a:lnTo>
                  <a:pt x="1169" y="1175"/>
                </a:lnTo>
                <a:lnTo>
                  <a:pt x="1134" y="1145"/>
                </a:lnTo>
                <a:lnTo>
                  <a:pt x="1111" y="1166"/>
                </a:lnTo>
                <a:lnTo>
                  <a:pt x="1087" y="1186"/>
                </a:lnTo>
                <a:lnTo>
                  <a:pt x="1062" y="1206"/>
                </a:lnTo>
                <a:lnTo>
                  <a:pt x="1037" y="1223"/>
                </a:lnTo>
                <a:lnTo>
                  <a:pt x="1010" y="1240"/>
                </a:lnTo>
                <a:lnTo>
                  <a:pt x="982" y="1255"/>
                </a:lnTo>
                <a:lnTo>
                  <a:pt x="954" y="1270"/>
                </a:lnTo>
                <a:lnTo>
                  <a:pt x="924" y="1283"/>
                </a:lnTo>
                <a:lnTo>
                  <a:pt x="894" y="1295"/>
                </a:lnTo>
                <a:lnTo>
                  <a:pt x="863" y="1304"/>
                </a:lnTo>
                <a:lnTo>
                  <a:pt x="832" y="1313"/>
                </a:lnTo>
                <a:lnTo>
                  <a:pt x="801" y="1321"/>
                </a:lnTo>
                <a:lnTo>
                  <a:pt x="768" y="1326"/>
                </a:lnTo>
                <a:lnTo>
                  <a:pt x="736" y="1330"/>
                </a:lnTo>
                <a:lnTo>
                  <a:pt x="702" y="1333"/>
                </a:lnTo>
                <a:lnTo>
                  <a:pt x="668" y="1333"/>
                </a:lnTo>
                <a:lnTo>
                  <a:pt x="634" y="1333"/>
                </a:lnTo>
                <a:lnTo>
                  <a:pt x="600" y="1330"/>
                </a:lnTo>
                <a:lnTo>
                  <a:pt x="567" y="1326"/>
                </a:lnTo>
                <a:lnTo>
                  <a:pt x="533" y="1320"/>
                </a:lnTo>
                <a:lnTo>
                  <a:pt x="501" y="1312"/>
                </a:lnTo>
                <a:lnTo>
                  <a:pt x="469" y="1303"/>
                </a:lnTo>
                <a:lnTo>
                  <a:pt x="439" y="1293"/>
                </a:lnTo>
                <a:lnTo>
                  <a:pt x="408" y="1281"/>
                </a:lnTo>
                <a:lnTo>
                  <a:pt x="379" y="1268"/>
                </a:lnTo>
                <a:lnTo>
                  <a:pt x="350" y="1253"/>
                </a:lnTo>
                <a:lnTo>
                  <a:pt x="322" y="1237"/>
                </a:lnTo>
                <a:lnTo>
                  <a:pt x="295" y="1219"/>
                </a:lnTo>
                <a:lnTo>
                  <a:pt x="269" y="1201"/>
                </a:lnTo>
                <a:lnTo>
                  <a:pt x="243" y="1181"/>
                </a:lnTo>
                <a:lnTo>
                  <a:pt x="219" y="1160"/>
                </a:lnTo>
                <a:lnTo>
                  <a:pt x="196" y="1138"/>
                </a:lnTo>
                <a:lnTo>
                  <a:pt x="173" y="1115"/>
                </a:lnTo>
                <a:lnTo>
                  <a:pt x="153" y="1091"/>
                </a:lnTo>
                <a:lnTo>
                  <a:pt x="133" y="1066"/>
                </a:lnTo>
                <a:lnTo>
                  <a:pt x="114" y="1039"/>
                </a:lnTo>
                <a:lnTo>
                  <a:pt x="97" y="1012"/>
                </a:lnTo>
                <a:lnTo>
                  <a:pt x="81" y="984"/>
                </a:lnTo>
                <a:lnTo>
                  <a:pt x="65" y="956"/>
                </a:lnTo>
                <a:lnTo>
                  <a:pt x="52" y="926"/>
                </a:lnTo>
                <a:lnTo>
                  <a:pt x="41" y="896"/>
                </a:lnTo>
                <a:lnTo>
                  <a:pt x="30" y="865"/>
                </a:lnTo>
                <a:lnTo>
                  <a:pt x="21" y="833"/>
                </a:lnTo>
                <a:lnTo>
                  <a:pt x="14" y="801"/>
                </a:lnTo>
                <a:lnTo>
                  <a:pt x="7" y="768"/>
                </a:lnTo>
                <a:lnTo>
                  <a:pt x="3" y="735"/>
                </a:lnTo>
                <a:lnTo>
                  <a:pt x="1" y="701"/>
                </a:lnTo>
                <a:lnTo>
                  <a:pt x="0" y="666"/>
                </a:lnTo>
                <a:lnTo>
                  <a:pt x="1" y="632"/>
                </a:lnTo>
                <a:lnTo>
                  <a:pt x="3" y="598"/>
                </a:lnTo>
                <a:lnTo>
                  <a:pt x="7" y="565"/>
                </a:lnTo>
                <a:lnTo>
                  <a:pt x="14" y="532"/>
                </a:lnTo>
                <a:lnTo>
                  <a:pt x="21" y="500"/>
                </a:lnTo>
                <a:lnTo>
                  <a:pt x="30" y="469"/>
                </a:lnTo>
                <a:lnTo>
                  <a:pt x="41" y="438"/>
                </a:lnTo>
                <a:lnTo>
                  <a:pt x="52" y="407"/>
                </a:lnTo>
                <a:lnTo>
                  <a:pt x="65" y="378"/>
                </a:lnTo>
                <a:lnTo>
                  <a:pt x="81" y="349"/>
                </a:lnTo>
                <a:lnTo>
                  <a:pt x="97" y="321"/>
                </a:lnTo>
                <a:lnTo>
                  <a:pt x="114" y="294"/>
                </a:lnTo>
                <a:lnTo>
                  <a:pt x="133" y="268"/>
                </a:lnTo>
                <a:lnTo>
                  <a:pt x="153" y="242"/>
                </a:lnTo>
                <a:lnTo>
                  <a:pt x="173" y="218"/>
                </a:lnTo>
                <a:lnTo>
                  <a:pt x="196" y="195"/>
                </a:lnTo>
                <a:lnTo>
                  <a:pt x="219" y="173"/>
                </a:lnTo>
                <a:lnTo>
                  <a:pt x="243" y="152"/>
                </a:lnTo>
                <a:lnTo>
                  <a:pt x="269" y="132"/>
                </a:lnTo>
                <a:lnTo>
                  <a:pt x="295" y="114"/>
                </a:lnTo>
                <a:lnTo>
                  <a:pt x="322" y="96"/>
                </a:lnTo>
                <a:lnTo>
                  <a:pt x="350" y="81"/>
                </a:lnTo>
                <a:lnTo>
                  <a:pt x="379" y="65"/>
                </a:lnTo>
                <a:lnTo>
                  <a:pt x="408" y="53"/>
                </a:lnTo>
                <a:lnTo>
                  <a:pt x="439" y="40"/>
                </a:lnTo>
                <a:lnTo>
                  <a:pt x="469" y="30"/>
                </a:lnTo>
                <a:lnTo>
                  <a:pt x="501" y="21"/>
                </a:lnTo>
                <a:lnTo>
                  <a:pt x="533" y="13"/>
                </a:lnTo>
                <a:lnTo>
                  <a:pt x="567" y="7"/>
                </a:lnTo>
                <a:lnTo>
                  <a:pt x="600" y="3"/>
                </a:lnTo>
                <a:lnTo>
                  <a:pt x="634" y="1"/>
                </a:lnTo>
                <a:lnTo>
                  <a:pt x="668" y="0"/>
                </a:lnTo>
                <a:close/>
                <a:moveTo>
                  <a:pt x="1524" y="1176"/>
                </a:moveTo>
                <a:lnTo>
                  <a:pt x="1533" y="1182"/>
                </a:lnTo>
                <a:lnTo>
                  <a:pt x="1543" y="1187"/>
                </a:lnTo>
                <a:lnTo>
                  <a:pt x="1553" y="1192"/>
                </a:lnTo>
                <a:lnTo>
                  <a:pt x="1565" y="1197"/>
                </a:lnTo>
                <a:lnTo>
                  <a:pt x="1576" y="1201"/>
                </a:lnTo>
                <a:lnTo>
                  <a:pt x="1587" y="1205"/>
                </a:lnTo>
                <a:lnTo>
                  <a:pt x="1599" y="1207"/>
                </a:lnTo>
                <a:lnTo>
                  <a:pt x="1611" y="1210"/>
                </a:lnTo>
                <a:lnTo>
                  <a:pt x="1637" y="1213"/>
                </a:lnTo>
                <a:lnTo>
                  <a:pt x="1663" y="1214"/>
                </a:lnTo>
                <a:lnTo>
                  <a:pt x="1689" y="1214"/>
                </a:lnTo>
                <a:lnTo>
                  <a:pt x="1716" y="1213"/>
                </a:lnTo>
                <a:lnTo>
                  <a:pt x="1742" y="1211"/>
                </a:lnTo>
                <a:lnTo>
                  <a:pt x="1768" y="1208"/>
                </a:lnTo>
                <a:lnTo>
                  <a:pt x="1792" y="1204"/>
                </a:lnTo>
                <a:lnTo>
                  <a:pt x="1815" y="1200"/>
                </a:lnTo>
                <a:lnTo>
                  <a:pt x="1836" y="1194"/>
                </a:lnTo>
                <a:lnTo>
                  <a:pt x="1856" y="1190"/>
                </a:lnTo>
                <a:lnTo>
                  <a:pt x="1873" y="1186"/>
                </a:lnTo>
                <a:lnTo>
                  <a:pt x="1886" y="1183"/>
                </a:lnTo>
                <a:lnTo>
                  <a:pt x="1906" y="1178"/>
                </a:lnTo>
                <a:lnTo>
                  <a:pt x="1916" y="1177"/>
                </a:lnTo>
                <a:lnTo>
                  <a:pt x="1919" y="1178"/>
                </a:lnTo>
                <a:lnTo>
                  <a:pt x="1922" y="1179"/>
                </a:lnTo>
                <a:lnTo>
                  <a:pt x="1924" y="1182"/>
                </a:lnTo>
                <a:lnTo>
                  <a:pt x="1925" y="1186"/>
                </a:lnTo>
                <a:lnTo>
                  <a:pt x="1930" y="1197"/>
                </a:lnTo>
                <a:lnTo>
                  <a:pt x="1935" y="1212"/>
                </a:lnTo>
                <a:lnTo>
                  <a:pt x="1940" y="1225"/>
                </a:lnTo>
                <a:lnTo>
                  <a:pt x="1945" y="1237"/>
                </a:lnTo>
                <a:lnTo>
                  <a:pt x="1950" y="1248"/>
                </a:lnTo>
                <a:lnTo>
                  <a:pt x="1950" y="1249"/>
                </a:lnTo>
                <a:lnTo>
                  <a:pt x="1953" y="1247"/>
                </a:lnTo>
                <a:lnTo>
                  <a:pt x="1972" y="1231"/>
                </a:lnTo>
                <a:lnTo>
                  <a:pt x="1993" y="1214"/>
                </a:lnTo>
                <a:lnTo>
                  <a:pt x="2020" y="1190"/>
                </a:lnTo>
                <a:lnTo>
                  <a:pt x="2035" y="1177"/>
                </a:lnTo>
                <a:lnTo>
                  <a:pt x="2048" y="1161"/>
                </a:lnTo>
                <a:lnTo>
                  <a:pt x="2063" y="1145"/>
                </a:lnTo>
                <a:lnTo>
                  <a:pt x="2076" y="1127"/>
                </a:lnTo>
                <a:lnTo>
                  <a:pt x="2090" y="1109"/>
                </a:lnTo>
                <a:lnTo>
                  <a:pt x="2101" y="1090"/>
                </a:lnTo>
                <a:lnTo>
                  <a:pt x="2112" y="1071"/>
                </a:lnTo>
                <a:lnTo>
                  <a:pt x="2122" y="1053"/>
                </a:lnTo>
                <a:lnTo>
                  <a:pt x="2138" y="1017"/>
                </a:lnTo>
                <a:lnTo>
                  <a:pt x="2150" y="990"/>
                </a:lnTo>
                <a:lnTo>
                  <a:pt x="2161" y="965"/>
                </a:lnTo>
                <a:lnTo>
                  <a:pt x="2162" y="961"/>
                </a:lnTo>
                <a:lnTo>
                  <a:pt x="2159" y="961"/>
                </a:lnTo>
                <a:lnTo>
                  <a:pt x="2137" y="967"/>
                </a:lnTo>
                <a:lnTo>
                  <a:pt x="2114" y="972"/>
                </a:lnTo>
                <a:lnTo>
                  <a:pt x="2084" y="979"/>
                </a:lnTo>
                <a:lnTo>
                  <a:pt x="2050" y="985"/>
                </a:lnTo>
                <a:lnTo>
                  <a:pt x="2013" y="990"/>
                </a:lnTo>
                <a:lnTo>
                  <a:pt x="1974" y="994"/>
                </a:lnTo>
                <a:lnTo>
                  <a:pt x="1938" y="996"/>
                </a:lnTo>
                <a:lnTo>
                  <a:pt x="1907" y="996"/>
                </a:lnTo>
                <a:lnTo>
                  <a:pt x="1883" y="996"/>
                </a:lnTo>
                <a:lnTo>
                  <a:pt x="1860" y="996"/>
                </a:lnTo>
                <a:lnTo>
                  <a:pt x="1857" y="996"/>
                </a:lnTo>
                <a:lnTo>
                  <a:pt x="1857" y="998"/>
                </a:lnTo>
                <a:lnTo>
                  <a:pt x="1862" y="1011"/>
                </a:lnTo>
                <a:lnTo>
                  <a:pt x="1868" y="1025"/>
                </a:lnTo>
                <a:lnTo>
                  <a:pt x="1874" y="1041"/>
                </a:lnTo>
                <a:lnTo>
                  <a:pt x="1880" y="1058"/>
                </a:lnTo>
                <a:lnTo>
                  <a:pt x="1884" y="1072"/>
                </a:lnTo>
                <a:lnTo>
                  <a:pt x="1889" y="1085"/>
                </a:lnTo>
                <a:lnTo>
                  <a:pt x="1890" y="1087"/>
                </a:lnTo>
                <a:lnTo>
                  <a:pt x="1887" y="1088"/>
                </a:lnTo>
                <a:lnTo>
                  <a:pt x="1870" y="1089"/>
                </a:lnTo>
                <a:lnTo>
                  <a:pt x="1850" y="1091"/>
                </a:lnTo>
                <a:lnTo>
                  <a:pt x="1822" y="1092"/>
                </a:lnTo>
                <a:lnTo>
                  <a:pt x="1803" y="1092"/>
                </a:lnTo>
                <a:lnTo>
                  <a:pt x="1782" y="1091"/>
                </a:lnTo>
                <a:lnTo>
                  <a:pt x="1759" y="1088"/>
                </a:lnTo>
                <a:lnTo>
                  <a:pt x="1732" y="1085"/>
                </a:lnTo>
                <a:lnTo>
                  <a:pt x="1702" y="1079"/>
                </a:lnTo>
                <a:lnTo>
                  <a:pt x="1669" y="1073"/>
                </a:lnTo>
                <a:lnTo>
                  <a:pt x="1636" y="1066"/>
                </a:lnTo>
                <a:lnTo>
                  <a:pt x="1602" y="1058"/>
                </a:lnTo>
                <a:lnTo>
                  <a:pt x="1570" y="1050"/>
                </a:lnTo>
                <a:lnTo>
                  <a:pt x="1539" y="1043"/>
                </a:lnTo>
                <a:lnTo>
                  <a:pt x="1512" y="1036"/>
                </a:lnTo>
                <a:lnTo>
                  <a:pt x="1488" y="1030"/>
                </a:lnTo>
                <a:lnTo>
                  <a:pt x="1456" y="1023"/>
                </a:lnTo>
                <a:lnTo>
                  <a:pt x="1439" y="1018"/>
                </a:lnTo>
                <a:lnTo>
                  <a:pt x="1433" y="1016"/>
                </a:lnTo>
                <a:lnTo>
                  <a:pt x="1433" y="1016"/>
                </a:lnTo>
                <a:lnTo>
                  <a:pt x="1434" y="1020"/>
                </a:lnTo>
                <a:lnTo>
                  <a:pt x="1443" y="1047"/>
                </a:lnTo>
                <a:lnTo>
                  <a:pt x="1448" y="1061"/>
                </a:lnTo>
                <a:lnTo>
                  <a:pt x="1454" y="1075"/>
                </a:lnTo>
                <a:lnTo>
                  <a:pt x="1461" y="1093"/>
                </a:lnTo>
                <a:lnTo>
                  <a:pt x="1470" y="1111"/>
                </a:lnTo>
                <a:lnTo>
                  <a:pt x="1481" y="1128"/>
                </a:lnTo>
                <a:lnTo>
                  <a:pt x="1493" y="1146"/>
                </a:lnTo>
                <a:lnTo>
                  <a:pt x="1500" y="1154"/>
                </a:lnTo>
                <a:lnTo>
                  <a:pt x="1508" y="1161"/>
                </a:lnTo>
                <a:lnTo>
                  <a:pt x="1516" y="1168"/>
                </a:lnTo>
                <a:lnTo>
                  <a:pt x="1524" y="1176"/>
                </a:lnTo>
                <a:close/>
                <a:moveTo>
                  <a:pt x="2147" y="1514"/>
                </a:moveTo>
                <a:lnTo>
                  <a:pt x="2136" y="1518"/>
                </a:lnTo>
                <a:lnTo>
                  <a:pt x="2126" y="1524"/>
                </a:lnTo>
                <a:lnTo>
                  <a:pt x="2117" y="1529"/>
                </a:lnTo>
                <a:lnTo>
                  <a:pt x="2106" y="1536"/>
                </a:lnTo>
                <a:lnTo>
                  <a:pt x="2097" y="1543"/>
                </a:lnTo>
                <a:lnTo>
                  <a:pt x="2087" y="1550"/>
                </a:lnTo>
                <a:lnTo>
                  <a:pt x="2078" y="1559"/>
                </a:lnTo>
                <a:lnTo>
                  <a:pt x="2070" y="1568"/>
                </a:lnTo>
                <a:lnTo>
                  <a:pt x="2053" y="1587"/>
                </a:lnTo>
                <a:lnTo>
                  <a:pt x="2037" y="1607"/>
                </a:lnTo>
                <a:lnTo>
                  <a:pt x="2022" y="1629"/>
                </a:lnTo>
                <a:lnTo>
                  <a:pt x="2009" y="1652"/>
                </a:lnTo>
                <a:lnTo>
                  <a:pt x="1996" y="1675"/>
                </a:lnTo>
                <a:lnTo>
                  <a:pt x="1985" y="1698"/>
                </a:lnTo>
                <a:lnTo>
                  <a:pt x="1974" y="1720"/>
                </a:lnTo>
                <a:lnTo>
                  <a:pt x="1965" y="1742"/>
                </a:lnTo>
                <a:lnTo>
                  <a:pt x="1957" y="1763"/>
                </a:lnTo>
                <a:lnTo>
                  <a:pt x="1950" y="1781"/>
                </a:lnTo>
                <a:lnTo>
                  <a:pt x="1944" y="1797"/>
                </a:lnTo>
                <a:lnTo>
                  <a:pt x="1939" y="1810"/>
                </a:lnTo>
                <a:lnTo>
                  <a:pt x="1932" y="1830"/>
                </a:lnTo>
                <a:lnTo>
                  <a:pt x="1928" y="1839"/>
                </a:lnTo>
                <a:lnTo>
                  <a:pt x="1925" y="1841"/>
                </a:lnTo>
                <a:lnTo>
                  <a:pt x="1923" y="1841"/>
                </a:lnTo>
                <a:lnTo>
                  <a:pt x="1918" y="1841"/>
                </a:lnTo>
                <a:lnTo>
                  <a:pt x="1914" y="1840"/>
                </a:lnTo>
                <a:lnTo>
                  <a:pt x="1903" y="1838"/>
                </a:lnTo>
                <a:lnTo>
                  <a:pt x="1888" y="1835"/>
                </a:lnTo>
                <a:lnTo>
                  <a:pt x="1874" y="1831"/>
                </a:lnTo>
                <a:lnTo>
                  <a:pt x="1861" y="1829"/>
                </a:lnTo>
                <a:lnTo>
                  <a:pt x="1850" y="1826"/>
                </a:lnTo>
                <a:lnTo>
                  <a:pt x="1848" y="1826"/>
                </a:lnTo>
                <a:lnTo>
                  <a:pt x="1849" y="1830"/>
                </a:lnTo>
                <a:lnTo>
                  <a:pt x="1851" y="1855"/>
                </a:lnTo>
                <a:lnTo>
                  <a:pt x="1853" y="1882"/>
                </a:lnTo>
                <a:lnTo>
                  <a:pt x="1858" y="1917"/>
                </a:lnTo>
                <a:lnTo>
                  <a:pt x="1862" y="1937"/>
                </a:lnTo>
                <a:lnTo>
                  <a:pt x="1867" y="1957"/>
                </a:lnTo>
                <a:lnTo>
                  <a:pt x="1873" y="1978"/>
                </a:lnTo>
                <a:lnTo>
                  <a:pt x="1879" y="1999"/>
                </a:lnTo>
                <a:lnTo>
                  <a:pt x="1887" y="2019"/>
                </a:lnTo>
                <a:lnTo>
                  <a:pt x="1897" y="2040"/>
                </a:lnTo>
                <a:lnTo>
                  <a:pt x="1907" y="2060"/>
                </a:lnTo>
                <a:lnTo>
                  <a:pt x="1916" y="2078"/>
                </a:lnTo>
                <a:lnTo>
                  <a:pt x="1936" y="2110"/>
                </a:lnTo>
                <a:lnTo>
                  <a:pt x="1952" y="2136"/>
                </a:lnTo>
                <a:lnTo>
                  <a:pt x="1967" y="2159"/>
                </a:lnTo>
                <a:lnTo>
                  <a:pt x="1969" y="2163"/>
                </a:lnTo>
                <a:lnTo>
                  <a:pt x="1970" y="2160"/>
                </a:lnTo>
                <a:lnTo>
                  <a:pt x="1979" y="2139"/>
                </a:lnTo>
                <a:lnTo>
                  <a:pt x="1987" y="2117"/>
                </a:lnTo>
                <a:lnTo>
                  <a:pt x="1998" y="2089"/>
                </a:lnTo>
                <a:lnTo>
                  <a:pt x="2013" y="2057"/>
                </a:lnTo>
                <a:lnTo>
                  <a:pt x="2029" y="2022"/>
                </a:lnTo>
                <a:lnTo>
                  <a:pt x="2048" y="1988"/>
                </a:lnTo>
                <a:lnTo>
                  <a:pt x="2066" y="1958"/>
                </a:lnTo>
                <a:lnTo>
                  <a:pt x="2083" y="1931"/>
                </a:lnTo>
                <a:lnTo>
                  <a:pt x="2096" y="1912"/>
                </a:lnTo>
                <a:lnTo>
                  <a:pt x="2109" y="1893"/>
                </a:lnTo>
                <a:lnTo>
                  <a:pt x="2110" y="1890"/>
                </a:lnTo>
                <a:lnTo>
                  <a:pt x="2109" y="1890"/>
                </a:lnTo>
                <a:lnTo>
                  <a:pt x="2095" y="1886"/>
                </a:lnTo>
                <a:lnTo>
                  <a:pt x="2081" y="1883"/>
                </a:lnTo>
                <a:lnTo>
                  <a:pt x="2064" y="1879"/>
                </a:lnTo>
                <a:lnTo>
                  <a:pt x="2046" y="1874"/>
                </a:lnTo>
                <a:lnTo>
                  <a:pt x="2033" y="1870"/>
                </a:lnTo>
                <a:lnTo>
                  <a:pt x="2019" y="1867"/>
                </a:lnTo>
                <a:lnTo>
                  <a:pt x="2017" y="1867"/>
                </a:lnTo>
                <a:lnTo>
                  <a:pt x="2018" y="1865"/>
                </a:lnTo>
                <a:lnTo>
                  <a:pt x="2026" y="1849"/>
                </a:lnTo>
                <a:lnTo>
                  <a:pt x="2036" y="1832"/>
                </a:lnTo>
                <a:lnTo>
                  <a:pt x="2050" y="1807"/>
                </a:lnTo>
                <a:lnTo>
                  <a:pt x="2061" y="1793"/>
                </a:lnTo>
                <a:lnTo>
                  <a:pt x="2074" y="1776"/>
                </a:lnTo>
                <a:lnTo>
                  <a:pt x="2089" y="1757"/>
                </a:lnTo>
                <a:lnTo>
                  <a:pt x="2107" y="1737"/>
                </a:lnTo>
                <a:lnTo>
                  <a:pt x="2128" y="1715"/>
                </a:lnTo>
                <a:lnTo>
                  <a:pt x="2151" y="1692"/>
                </a:lnTo>
                <a:lnTo>
                  <a:pt x="2176" y="1668"/>
                </a:lnTo>
                <a:lnTo>
                  <a:pt x="2201" y="1645"/>
                </a:lnTo>
                <a:lnTo>
                  <a:pt x="2225" y="1622"/>
                </a:lnTo>
                <a:lnTo>
                  <a:pt x="2248" y="1600"/>
                </a:lnTo>
                <a:lnTo>
                  <a:pt x="2270" y="1581"/>
                </a:lnTo>
                <a:lnTo>
                  <a:pt x="2288" y="1565"/>
                </a:lnTo>
                <a:lnTo>
                  <a:pt x="2313" y="1543"/>
                </a:lnTo>
                <a:lnTo>
                  <a:pt x="2325" y="1532"/>
                </a:lnTo>
                <a:lnTo>
                  <a:pt x="2329" y="1528"/>
                </a:lnTo>
                <a:lnTo>
                  <a:pt x="2330" y="1527"/>
                </a:lnTo>
                <a:lnTo>
                  <a:pt x="2330" y="1527"/>
                </a:lnTo>
                <a:lnTo>
                  <a:pt x="2326" y="1526"/>
                </a:lnTo>
                <a:lnTo>
                  <a:pt x="2317" y="1524"/>
                </a:lnTo>
                <a:lnTo>
                  <a:pt x="2298" y="1518"/>
                </a:lnTo>
                <a:lnTo>
                  <a:pt x="2285" y="1515"/>
                </a:lnTo>
                <a:lnTo>
                  <a:pt x="2269" y="1512"/>
                </a:lnTo>
                <a:lnTo>
                  <a:pt x="2251" y="1508"/>
                </a:lnTo>
                <a:lnTo>
                  <a:pt x="2232" y="1506"/>
                </a:lnTo>
                <a:lnTo>
                  <a:pt x="2211" y="1505"/>
                </a:lnTo>
                <a:lnTo>
                  <a:pt x="2189" y="1505"/>
                </a:lnTo>
                <a:lnTo>
                  <a:pt x="2179" y="1506"/>
                </a:lnTo>
                <a:lnTo>
                  <a:pt x="2167" y="1508"/>
                </a:lnTo>
                <a:lnTo>
                  <a:pt x="2157" y="1511"/>
                </a:lnTo>
                <a:lnTo>
                  <a:pt x="2147" y="1514"/>
                </a:lnTo>
                <a:close/>
                <a:moveTo>
                  <a:pt x="1312" y="2009"/>
                </a:moveTo>
                <a:lnTo>
                  <a:pt x="1318" y="1999"/>
                </a:lnTo>
                <a:lnTo>
                  <a:pt x="1323" y="1988"/>
                </a:lnTo>
                <a:lnTo>
                  <a:pt x="1327" y="1978"/>
                </a:lnTo>
                <a:lnTo>
                  <a:pt x="1330" y="1967"/>
                </a:lnTo>
                <a:lnTo>
                  <a:pt x="1332" y="1955"/>
                </a:lnTo>
                <a:lnTo>
                  <a:pt x="1335" y="1943"/>
                </a:lnTo>
                <a:lnTo>
                  <a:pt x="1336" y="1931"/>
                </a:lnTo>
                <a:lnTo>
                  <a:pt x="1337" y="1919"/>
                </a:lnTo>
                <a:lnTo>
                  <a:pt x="1338" y="1893"/>
                </a:lnTo>
                <a:lnTo>
                  <a:pt x="1337" y="1867"/>
                </a:lnTo>
                <a:lnTo>
                  <a:pt x="1334" y="1840"/>
                </a:lnTo>
                <a:lnTo>
                  <a:pt x="1331" y="1814"/>
                </a:lnTo>
                <a:lnTo>
                  <a:pt x="1326" y="1789"/>
                </a:lnTo>
                <a:lnTo>
                  <a:pt x="1320" y="1764"/>
                </a:lnTo>
                <a:lnTo>
                  <a:pt x="1314" y="1740"/>
                </a:lnTo>
                <a:lnTo>
                  <a:pt x="1306" y="1717"/>
                </a:lnTo>
                <a:lnTo>
                  <a:pt x="1300" y="1696"/>
                </a:lnTo>
                <a:lnTo>
                  <a:pt x="1294" y="1678"/>
                </a:lnTo>
                <a:lnTo>
                  <a:pt x="1288" y="1662"/>
                </a:lnTo>
                <a:lnTo>
                  <a:pt x="1282" y="1649"/>
                </a:lnTo>
                <a:lnTo>
                  <a:pt x="1276" y="1629"/>
                </a:lnTo>
                <a:lnTo>
                  <a:pt x="1273" y="1619"/>
                </a:lnTo>
                <a:lnTo>
                  <a:pt x="1274" y="1616"/>
                </a:lnTo>
                <a:lnTo>
                  <a:pt x="1276" y="1614"/>
                </a:lnTo>
                <a:lnTo>
                  <a:pt x="1278" y="1612"/>
                </a:lnTo>
                <a:lnTo>
                  <a:pt x="1282" y="1609"/>
                </a:lnTo>
                <a:lnTo>
                  <a:pt x="1294" y="1604"/>
                </a:lnTo>
                <a:lnTo>
                  <a:pt x="1306" y="1597"/>
                </a:lnTo>
                <a:lnTo>
                  <a:pt x="1320" y="1591"/>
                </a:lnTo>
                <a:lnTo>
                  <a:pt x="1331" y="1585"/>
                </a:lnTo>
                <a:lnTo>
                  <a:pt x="1342" y="1579"/>
                </a:lnTo>
                <a:lnTo>
                  <a:pt x="1343" y="1578"/>
                </a:lnTo>
                <a:lnTo>
                  <a:pt x="1341" y="1576"/>
                </a:lnTo>
                <a:lnTo>
                  <a:pt x="1322" y="1558"/>
                </a:lnTo>
                <a:lnTo>
                  <a:pt x="1303" y="1539"/>
                </a:lnTo>
                <a:lnTo>
                  <a:pt x="1276" y="1515"/>
                </a:lnTo>
                <a:lnTo>
                  <a:pt x="1262" y="1503"/>
                </a:lnTo>
                <a:lnTo>
                  <a:pt x="1245" y="1489"/>
                </a:lnTo>
                <a:lnTo>
                  <a:pt x="1227" y="1477"/>
                </a:lnTo>
                <a:lnTo>
                  <a:pt x="1208" y="1466"/>
                </a:lnTo>
                <a:lnTo>
                  <a:pt x="1188" y="1454"/>
                </a:lnTo>
                <a:lnTo>
                  <a:pt x="1168" y="1445"/>
                </a:lnTo>
                <a:lnTo>
                  <a:pt x="1149" y="1436"/>
                </a:lnTo>
                <a:lnTo>
                  <a:pt x="1129" y="1428"/>
                </a:lnTo>
                <a:lnTo>
                  <a:pt x="1093" y="1416"/>
                </a:lnTo>
                <a:lnTo>
                  <a:pt x="1065" y="1407"/>
                </a:lnTo>
                <a:lnTo>
                  <a:pt x="1038" y="1398"/>
                </a:lnTo>
                <a:lnTo>
                  <a:pt x="1033" y="1397"/>
                </a:lnTo>
                <a:lnTo>
                  <a:pt x="1034" y="1400"/>
                </a:lnTo>
                <a:lnTo>
                  <a:pt x="1042" y="1421"/>
                </a:lnTo>
                <a:lnTo>
                  <a:pt x="1049" y="1443"/>
                </a:lnTo>
                <a:lnTo>
                  <a:pt x="1059" y="1473"/>
                </a:lnTo>
                <a:lnTo>
                  <a:pt x="1069" y="1506"/>
                </a:lnTo>
                <a:lnTo>
                  <a:pt x="1078" y="1543"/>
                </a:lnTo>
                <a:lnTo>
                  <a:pt x="1085" y="1580"/>
                </a:lnTo>
                <a:lnTo>
                  <a:pt x="1090" y="1616"/>
                </a:lnTo>
                <a:lnTo>
                  <a:pt x="1095" y="1647"/>
                </a:lnTo>
                <a:lnTo>
                  <a:pt x="1097" y="1671"/>
                </a:lnTo>
                <a:lnTo>
                  <a:pt x="1100" y="1693"/>
                </a:lnTo>
                <a:lnTo>
                  <a:pt x="1100" y="1696"/>
                </a:lnTo>
                <a:lnTo>
                  <a:pt x="1102" y="1696"/>
                </a:lnTo>
                <a:lnTo>
                  <a:pt x="1114" y="1690"/>
                </a:lnTo>
                <a:lnTo>
                  <a:pt x="1128" y="1683"/>
                </a:lnTo>
                <a:lnTo>
                  <a:pt x="1143" y="1676"/>
                </a:lnTo>
                <a:lnTo>
                  <a:pt x="1159" y="1667"/>
                </a:lnTo>
                <a:lnTo>
                  <a:pt x="1172" y="1661"/>
                </a:lnTo>
                <a:lnTo>
                  <a:pt x="1185" y="1655"/>
                </a:lnTo>
                <a:lnTo>
                  <a:pt x="1187" y="1655"/>
                </a:lnTo>
                <a:lnTo>
                  <a:pt x="1188" y="1657"/>
                </a:lnTo>
                <a:lnTo>
                  <a:pt x="1191" y="1675"/>
                </a:lnTo>
                <a:lnTo>
                  <a:pt x="1195" y="1693"/>
                </a:lnTo>
                <a:lnTo>
                  <a:pt x="1199" y="1722"/>
                </a:lnTo>
                <a:lnTo>
                  <a:pt x="1200" y="1740"/>
                </a:lnTo>
                <a:lnTo>
                  <a:pt x="1201" y="1761"/>
                </a:lnTo>
                <a:lnTo>
                  <a:pt x="1201" y="1784"/>
                </a:lnTo>
                <a:lnTo>
                  <a:pt x="1200" y="1812"/>
                </a:lnTo>
                <a:lnTo>
                  <a:pt x="1198" y="1842"/>
                </a:lnTo>
                <a:lnTo>
                  <a:pt x="1195" y="1875"/>
                </a:lnTo>
                <a:lnTo>
                  <a:pt x="1192" y="1909"/>
                </a:lnTo>
                <a:lnTo>
                  <a:pt x="1188" y="1943"/>
                </a:lnTo>
                <a:lnTo>
                  <a:pt x="1183" y="1976"/>
                </a:lnTo>
                <a:lnTo>
                  <a:pt x="1179" y="2008"/>
                </a:lnTo>
                <a:lnTo>
                  <a:pt x="1176" y="2036"/>
                </a:lnTo>
                <a:lnTo>
                  <a:pt x="1171" y="2060"/>
                </a:lnTo>
                <a:lnTo>
                  <a:pt x="1167" y="2092"/>
                </a:lnTo>
                <a:lnTo>
                  <a:pt x="1164" y="2109"/>
                </a:lnTo>
                <a:lnTo>
                  <a:pt x="1163" y="2116"/>
                </a:lnTo>
                <a:lnTo>
                  <a:pt x="1163" y="2116"/>
                </a:lnTo>
                <a:lnTo>
                  <a:pt x="1167" y="2115"/>
                </a:lnTo>
                <a:lnTo>
                  <a:pt x="1193" y="2102"/>
                </a:lnTo>
                <a:lnTo>
                  <a:pt x="1206" y="2096"/>
                </a:lnTo>
                <a:lnTo>
                  <a:pt x="1220" y="2089"/>
                </a:lnTo>
                <a:lnTo>
                  <a:pt x="1237" y="2079"/>
                </a:lnTo>
                <a:lnTo>
                  <a:pt x="1253" y="2069"/>
                </a:lnTo>
                <a:lnTo>
                  <a:pt x="1270" y="2057"/>
                </a:lnTo>
                <a:lnTo>
                  <a:pt x="1286" y="2043"/>
                </a:lnTo>
                <a:lnTo>
                  <a:pt x="1293" y="2035"/>
                </a:lnTo>
                <a:lnTo>
                  <a:pt x="1300" y="2027"/>
                </a:lnTo>
                <a:lnTo>
                  <a:pt x="1307" y="2018"/>
                </a:lnTo>
                <a:lnTo>
                  <a:pt x="1312" y="2009"/>
                </a:lnTo>
                <a:close/>
                <a:moveTo>
                  <a:pt x="763" y="998"/>
                </a:moveTo>
                <a:lnTo>
                  <a:pt x="671" y="998"/>
                </a:lnTo>
                <a:lnTo>
                  <a:pt x="671" y="417"/>
                </a:lnTo>
                <a:lnTo>
                  <a:pt x="654" y="433"/>
                </a:lnTo>
                <a:lnTo>
                  <a:pt x="633" y="448"/>
                </a:lnTo>
                <a:lnTo>
                  <a:pt x="610" y="464"/>
                </a:lnTo>
                <a:lnTo>
                  <a:pt x="585" y="480"/>
                </a:lnTo>
                <a:lnTo>
                  <a:pt x="559" y="495"/>
                </a:lnTo>
                <a:lnTo>
                  <a:pt x="534" y="507"/>
                </a:lnTo>
                <a:lnTo>
                  <a:pt x="511" y="517"/>
                </a:lnTo>
                <a:lnTo>
                  <a:pt x="489" y="527"/>
                </a:lnTo>
                <a:lnTo>
                  <a:pt x="489" y="439"/>
                </a:lnTo>
                <a:lnTo>
                  <a:pt x="507" y="429"/>
                </a:lnTo>
                <a:lnTo>
                  <a:pt x="526" y="420"/>
                </a:lnTo>
                <a:lnTo>
                  <a:pt x="544" y="410"/>
                </a:lnTo>
                <a:lnTo>
                  <a:pt x="560" y="398"/>
                </a:lnTo>
                <a:lnTo>
                  <a:pt x="577" y="388"/>
                </a:lnTo>
                <a:lnTo>
                  <a:pt x="592" y="376"/>
                </a:lnTo>
                <a:lnTo>
                  <a:pt x="608" y="364"/>
                </a:lnTo>
                <a:lnTo>
                  <a:pt x="623" y="352"/>
                </a:lnTo>
                <a:lnTo>
                  <a:pt x="636" y="338"/>
                </a:lnTo>
                <a:lnTo>
                  <a:pt x="650" y="326"/>
                </a:lnTo>
                <a:lnTo>
                  <a:pt x="661" y="313"/>
                </a:lnTo>
                <a:lnTo>
                  <a:pt x="671" y="301"/>
                </a:lnTo>
                <a:lnTo>
                  <a:pt x="682" y="289"/>
                </a:lnTo>
                <a:lnTo>
                  <a:pt x="690" y="276"/>
                </a:lnTo>
                <a:lnTo>
                  <a:pt x="697" y="265"/>
                </a:lnTo>
                <a:lnTo>
                  <a:pt x="705" y="252"/>
                </a:lnTo>
                <a:lnTo>
                  <a:pt x="763" y="252"/>
                </a:lnTo>
                <a:lnTo>
                  <a:pt x="763" y="998"/>
                </a:lnTo>
                <a:close/>
                <a:moveTo>
                  <a:pt x="1302" y="2688"/>
                </a:moveTo>
                <a:lnTo>
                  <a:pt x="1328" y="2685"/>
                </a:lnTo>
                <a:lnTo>
                  <a:pt x="1331" y="2695"/>
                </a:lnTo>
                <a:lnTo>
                  <a:pt x="1334" y="2704"/>
                </a:lnTo>
                <a:lnTo>
                  <a:pt x="1338" y="2711"/>
                </a:lnTo>
                <a:lnTo>
                  <a:pt x="1344" y="2717"/>
                </a:lnTo>
                <a:lnTo>
                  <a:pt x="1350" y="2721"/>
                </a:lnTo>
                <a:lnTo>
                  <a:pt x="1356" y="2724"/>
                </a:lnTo>
                <a:lnTo>
                  <a:pt x="1363" y="2726"/>
                </a:lnTo>
                <a:lnTo>
                  <a:pt x="1371" y="2726"/>
                </a:lnTo>
                <a:lnTo>
                  <a:pt x="1380" y="2726"/>
                </a:lnTo>
                <a:lnTo>
                  <a:pt x="1387" y="2723"/>
                </a:lnTo>
                <a:lnTo>
                  <a:pt x="1395" y="2719"/>
                </a:lnTo>
                <a:lnTo>
                  <a:pt x="1402" y="2714"/>
                </a:lnTo>
                <a:lnTo>
                  <a:pt x="1408" y="2707"/>
                </a:lnTo>
                <a:lnTo>
                  <a:pt x="1411" y="2699"/>
                </a:lnTo>
                <a:lnTo>
                  <a:pt x="1414" y="2691"/>
                </a:lnTo>
                <a:lnTo>
                  <a:pt x="1414" y="2682"/>
                </a:lnTo>
                <a:lnTo>
                  <a:pt x="1414" y="2674"/>
                </a:lnTo>
                <a:lnTo>
                  <a:pt x="1412" y="2665"/>
                </a:lnTo>
                <a:lnTo>
                  <a:pt x="1408" y="2659"/>
                </a:lnTo>
                <a:lnTo>
                  <a:pt x="1403" y="2652"/>
                </a:lnTo>
                <a:lnTo>
                  <a:pt x="1397" y="2647"/>
                </a:lnTo>
                <a:lnTo>
                  <a:pt x="1389" y="2644"/>
                </a:lnTo>
                <a:lnTo>
                  <a:pt x="1381" y="2641"/>
                </a:lnTo>
                <a:lnTo>
                  <a:pt x="1373" y="2640"/>
                </a:lnTo>
                <a:lnTo>
                  <a:pt x="1364" y="2641"/>
                </a:lnTo>
                <a:lnTo>
                  <a:pt x="1354" y="2644"/>
                </a:lnTo>
                <a:lnTo>
                  <a:pt x="1357" y="2621"/>
                </a:lnTo>
                <a:lnTo>
                  <a:pt x="1359" y="2621"/>
                </a:lnTo>
                <a:lnTo>
                  <a:pt x="1361" y="2621"/>
                </a:lnTo>
                <a:lnTo>
                  <a:pt x="1370" y="2621"/>
                </a:lnTo>
                <a:lnTo>
                  <a:pt x="1377" y="2619"/>
                </a:lnTo>
                <a:lnTo>
                  <a:pt x="1385" y="2616"/>
                </a:lnTo>
                <a:lnTo>
                  <a:pt x="1391" y="2612"/>
                </a:lnTo>
                <a:lnTo>
                  <a:pt x="1398" y="2607"/>
                </a:lnTo>
                <a:lnTo>
                  <a:pt x="1402" y="2601"/>
                </a:lnTo>
                <a:lnTo>
                  <a:pt x="1404" y="2594"/>
                </a:lnTo>
                <a:lnTo>
                  <a:pt x="1405" y="2586"/>
                </a:lnTo>
                <a:lnTo>
                  <a:pt x="1405" y="2578"/>
                </a:lnTo>
                <a:lnTo>
                  <a:pt x="1403" y="2572"/>
                </a:lnTo>
                <a:lnTo>
                  <a:pt x="1400" y="2566"/>
                </a:lnTo>
                <a:lnTo>
                  <a:pt x="1395" y="2562"/>
                </a:lnTo>
                <a:lnTo>
                  <a:pt x="1390" y="2558"/>
                </a:lnTo>
                <a:lnTo>
                  <a:pt x="1384" y="2555"/>
                </a:lnTo>
                <a:lnTo>
                  <a:pt x="1378" y="2552"/>
                </a:lnTo>
                <a:lnTo>
                  <a:pt x="1370" y="2551"/>
                </a:lnTo>
                <a:lnTo>
                  <a:pt x="1362" y="2552"/>
                </a:lnTo>
                <a:lnTo>
                  <a:pt x="1356" y="2555"/>
                </a:lnTo>
                <a:lnTo>
                  <a:pt x="1350" y="2558"/>
                </a:lnTo>
                <a:lnTo>
                  <a:pt x="1345" y="2562"/>
                </a:lnTo>
                <a:lnTo>
                  <a:pt x="1339" y="2567"/>
                </a:lnTo>
                <a:lnTo>
                  <a:pt x="1336" y="2574"/>
                </a:lnTo>
                <a:lnTo>
                  <a:pt x="1333" y="2581"/>
                </a:lnTo>
                <a:lnTo>
                  <a:pt x="1331" y="2591"/>
                </a:lnTo>
                <a:lnTo>
                  <a:pt x="1305" y="2586"/>
                </a:lnTo>
                <a:lnTo>
                  <a:pt x="1308" y="2573"/>
                </a:lnTo>
                <a:lnTo>
                  <a:pt x="1312" y="2563"/>
                </a:lnTo>
                <a:lnTo>
                  <a:pt x="1316" y="2558"/>
                </a:lnTo>
                <a:lnTo>
                  <a:pt x="1319" y="2552"/>
                </a:lnTo>
                <a:lnTo>
                  <a:pt x="1323" y="2548"/>
                </a:lnTo>
                <a:lnTo>
                  <a:pt x="1327" y="2545"/>
                </a:lnTo>
                <a:lnTo>
                  <a:pt x="1331" y="2541"/>
                </a:lnTo>
                <a:lnTo>
                  <a:pt x="1336" y="2539"/>
                </a:lnTo>
                <a:lnTo>
                  <a:pt x="1341" y="2536"/>
                </a:lnTo>
                <a:lnTo>
                  <a:pt x="1346" y="2534"/>
                </a:lnTo>
                <a:lnTo>
                  <a:pt x="1357" y="2532"/>
                </a:lnTo>
                <a:lnTo>
                  <a:pt x="1370" y="2531"/>
                </a:lnTo>
                <a:lnTo>
                  <a:pt x="1378" y="2531"/>
                </a:lnTo>
                <a:lnTo>
                  <a:pt x="1386" y="2533"/>
                </a:lnTo>
                <a:lnTo>
                  <a:pt x="1394" y="2535"/>
                </a:lnTo>
                <a:lnTo>
                  <a:pt x="1402" y="2538"/>
                </a:lnTo>
                <a:lnTo>
                  <a:pt x="1409" y="2542"/>
                </a:lnTo>
                <a:lnTo>
                  <a:pt x="1414" y="2546"/>
                </a:lnTo>
                <a:lnTo>
                  <a:pt x="1419" y="2552"/>
                </a:lnTo>
                <a:lnTo>
                  <a:pt x="1425" y="2559"/>
                </a:lnTo>
                <a:lnTo>
                  <a:pt x="1428" y="2565"/>
                </a:lnTo>
                <a:lnTo>
                  <a:pt x="1430" y="2572"/>
                </a:lnTo>
                <a:lnTo>
                  <a:pt x="1432" y="2578"/>
                </a:lnTo>
                <a:lnTo>
                  <a:pt x="1432" y="2586"/>
                </a:lnTo>
                <a:lnTo>
                  <a:pt x="1432" y="2593"/>
                </a:lnTo>
                <a:lnTo>
                  <a:pt x="1430" y="2599"/>
                </a:lnTo>
                <a:lnTo>
                  <a:pt x="1428" y="2605"/>
                </a:lnTo>
                <a:lnTo>
                  <a:pt x="1425" y="2610"/>
                </a:lnTo>
                <a:lnTo>
                  <a:pt x="1420" y="2617"/>
                </a:lnTo>
                <a:lnTo>
                  <a:pt x="1415" y="2621"/>
                </a:lnTo>
                <a:lnTo>
                  <a:pt x="1409" y="2625"/>
                </a:lnTo>
                <a:lnTo>
                  <a:pt x="1403" y="2629"/>
                </a:lnTo>
                <a:lnTo>
                  <a:pt x="1411" y="2632"/>
                </a:lnTo>
                <a:lnTo>
                  <a:pt x="1419" y="2635"/>
                </a:lnTo>
                <a:lnTo>
                  <a:pt x="1427" y="2640"/>
                </a:lnTo>
                <a:lnTo>
                  <a:pt x="1432" y="2647"/>
                </a:lnTo>
                <a:lnTo>
                  <a:pt x="1437" y="2655"/>
                </a:lnTo>
                <a:lnTo>
                  <a:pt x="1440" y="2662"/>
                </a:lnTo>
                <a:lnTo>
                  <a:pt x="1442" y="2671"/>
                </a:lnTo>
                <a:lnTo>
                  <a:pt x="1442" y="2682"/>
                </a:lnTo>
                <a:lnTo>
                  <a:pt x="1442" y="2688"/>
                </a:lnTo>
                <a:lnTo>
                  <a:pt x="1441" y="2695"/>
                </a:lnTo>
                <a:lnTo>
                  <a:pt x="1440" y="2702"/>
                </a:lnTo>
                <a:lnTo>
                  <a:pt x="1437" y="2708"/>
                </a:lnTo>
                <a:lnTo>
                  <a:pt x="1435" y="2713"/>
                </a:lnTo>
                <a:lnTo>
                  <a:pt x="1431" y="2719"/>
                </a:lnTo>
                <a:lnTo>
                  <a:pt x="1427" y="2724"/>
                </a:lnTo>
                <a:lnTo>
                  <a:pt x="1422" y="2729"/>
                </a:lnTo>
                <a:lnTo>
                  <a:pt x="1416" y="2734"/>
                </a:lnTo>
                <a:lnTo>
                  <a:pt x="1411" y="2738"/>
                </a:lnTo>
                <a:lnTo>
                  <a:pt x="1405" y="2741"/>
                </a:lnTo>
                <a:lnTo>
                  <a:pt x="1399" y="2744"/>
                </a:lnTo>
                <a:lnTo>
                  <a:pt x="1392" y="2746"/>
                </a:lnTo>
                <a:lnTo>
                  <a:pt x="1385" y="2747"/>
                </a:lnTo>
                <a:lnTo>
                  <a:pt x="1378" y="2748"/>
                </a:lnTo>
                <a:lnTo>
                  <a:pt x="1371" y="2748"/>
                </a:lnTo>
                <a:lnTo>
                  <a:pt x="1363" y="2748"/>
                </a:lnTo>
                <a:lnTo>
                  <a:pt x="1357" y="2747"/>
                </a:lnTo>
                <a:lnTo>
                  <a:pt x="1351" y="2746"/>
                </a:lnTo>
                <a:lnTo>
                  <a:pt x="1345" y="2744"/>
                </a:lnTo>
                <a:lnTo>
                  <a:pt x="1338" y="2742"/>
                </a:lnTo>
                <a:lnTo>
                  <a:pt x="1333" y="2739"/>
                </a:lnTo>
                <a:lnTo>
                  <a:pt x="1328" y="2736"/>
                </a:lnTo>
                <a:lnTo>
                  <a:pt x="1324" y="2732"/>
                </a:lnTo>
                <a:lnTo>
                  <a:pt x="1319" y="2727"/>
                </a:lnTo>
                <a:lnTo>
                  <a:pt x="1316" y="2722"/>
                </a:lnTo>
                <a:lnTo>
                  <a:pt x="1311" y="2718"/>
                </a:lnTo>
                <a:lnTo>
                  <a:pt x="1308" y="2713"/>
                </a:lnTo>
                <a:lnTo>
                  <a:pt x="1306" y="2707"/>
                </a:lnTo>
                <a:lnTo>
                  <a:pt x="1304" y="2700"/>
                </a:lnTo>
                <a:lnTo>
                  <a:pt x="1303" y="2694"/>
                </a:lnTo>
                <a:lnTo>
                  <a:pt x="1302" y="2688"/>
                </a:lnTo>
                <a:close/>
                <a:moveTo>
                  <a:pt x="2898" y="1302"/>
                </a:moveTo>
                <a:lnTo>
                  <a:pt x="2898" y="1352"/>
                </a:lnTo>
                <a:lnTo>
                  <a:pt x="2615" y="1352"/>
                </a:lnTo>
                <a:lnTo>
                  <a:pt x="2615" y="1342"/>
                </a:lnTo>
                <a:lnTo>
                  <a:pt x="2616" y="1333"/>
                </a:lnTo>
                <a:lnTo>
                  <a:pt x="2618" y="1325"/>
                </a:lnTo>
                <a:lnTo>
                  <a:pt x="2621" y="1315"/>
                </a:lnTo>
                <a:lnTo>
                  <a:pt x="2627" y="1301"/>
                </a:lnTo>
                <a:lnTo>
                  <a:pt x="2635" y="1286"/>
                </a:lnTo>
                <a:lnTo>
                  <a:pt x="2645" y="1273"/>
                </a:lnTo>
                <a:lnTo>
                  <a:pt x="2656" y="1259"/>
                </a:lnTo>
                <a:lnTo>
                  <a:pt x="2668" y="1244"/>
                </a:lnTo>
                <a:lnTo>
                  <a:pt x="2685" y="1229"/>
                </a:lnTo>
                <a:lnTo>
                  <a:pt x="2704" y="1212"/>
                </a:lnTo>
                <a:lnTo>
                  <a:pt x="2725" y="1194"/>
                </a:lnTo>
                <a:lnTo>
                  <a:pt x="2757" y="1167"/>
                </a:lnTo>
                <a:lnTo>
                  <a:pt x="2783" y="1143"/>
                </a:lnTo>
                <a:lnTo>
                  <a:pt x="2794" y="1132"/>
                </a:lnTo>
                <a:lnTo>
                  <a:pt x="2803" y="1122"/>
                </a:lnTo>
                <a:lnTo>
                  <a:pt x="2812" y="1113"/>
                </a:lnTo>
                <a:lnTo>
                  <a:pt x="2819" y="1103"/>
                </a:lnTo>
                <a:lnTo>
                  <a:pt x="2824" y="1095"/>
                </a:lnTo>
                <a:lnTo>
                  <a:pt x="2829" y="1088"/>
                </a:lnTo>
                <a:lnTo>
                  <a:pt x="2833" y="1079"/>
                </a:lnTo>
                <a:lnTo>
                  <a:pt x="2838" y="1071"/>
                </a:lnTo>
                <a:lnTo>
                  <a:pt x="2840" y="1063"/>
                </a:lnTo>
                <a:lnTo>
                  <a:pt x="2842" y="1056"/>
                </a:lnTo>
                <a:lnTo>
                  <a:pt x="2843" y="1048"/>
                </a:lnTo>
                <a:lnTo>
                  <a:pt x="2844" y="1040"/>
                </a:lnTo>
                <a:lnTo>
                  <a:pt x="2843" y="1033"/>
                </a:lnTo>
                <a:lnTo>
                  <a:pt x="2842" y="1026"/>
                </a:lnTo>
                <a:lnTo>
                  <a:pt x="2841" y="1018"/>
                </a:lnTo>
                <a:lnTo>
                  <a:pt x="2838" y="1012"/>
                </a:lnTo>
                <a:lnTo>
                  <a:pt x="2834" y="1005"/>
                </a:lnTo>
                <a:lnTo>
                  <a:pt x="2831" y="1000"/>
                </a:lnTo>
                <a:lnTo>
                  <a:pt x="2826" y="994"/>
                </a:lnTo>
                <a:lnTo>
                  <a:pt x="2821" y="988"/>
                </a:lnTo>
                <a:lnTo>
                  <a:pt x="2815" y="983"/>
                </a:lnTo>
                <a:lnTo>
                  <a:pt x="2809" y="979"/>
                </a:lnTo>
                <a:lnTo>
                  <a:pt x="2802" y="975"/>
                </a:lnTo>
                <a:lnTo>
                  <a:pt x="2795" y="972"/>
                </a:lnTo>
                <a:lnTo>
                  <a:pt x="2788" y="970"/>
                </a:lnTo>
                <a:lnTo>
                  <a:pt x="2780" y="968"/>
                </a:lnTo>
                <a:lnTo>
                  <a:pt x="2771" y="967"/>
                </a:lnTo>
                <a:lnTo>
                  <a:pt x="2763" y="967"/>
                </a:lnTo>
                <a:lnTo>
                  <a:pt x="2754" y="967"/>
                </a:lnTo>
                <a:lnTo>
                  <a:pt x="2744" y="968"/>
                </a:lnTo>
                <a:lnTo>
                  <a:pt x="2736" y="970"/>
                </a:lnTo>
                <a:lnTo>
                  <a:pt x="2729" y="972"/>
                </a:lnTo>
                <a:lnTo>
                  <a:pt x="2720" y="975"/>
                </a:lnTo>
                <a:lnTo>
                  <a:pt x="2714" y="979"/>
                </a:lnTo>
                <a:lnTo>
                  <a:pt x="2708" y="984"/>
                </a:lnTo>
                <a:lnTo>
                  <a:pt x="2702" y="989"/>
                </a:lnTo>
                <a:lnTo>
                  <a:pt x="2697" y="996"/>
                </a:lnTo>
                <a:lnTo>
                  <a:pt x="2691" y="1002"/>
                </a:lnTo>
                <a:lnTo>
                  <a:pt x="2687" y="1009"/>
                </a:lnTo>
                <a:lnTo>
                  <a:pt x="2684" y="1016"/>
                </a:lnTo>
                <a:lnTo>
                  <a:pt x="2682" y="1025"/>
                </a:lnTo>
                <a:lnTo>
                  <a:pt x="2680" y="1033"/>
                </a:lnTo>
                <a:lnTo>
                  <a:pt x="2679" y="1042"/>
                </a:lnTo>
                <a:lnTo>
                  <a:pt x="2679" y="1052"/>
                </a:lnTo>
                <a:lnTo>
                  <a:pt x="2625" y="1046"/>
                </a:lnTo>
                <a:lnTo>
                  <a:pt x="2626" y="1032"/>
                </a:lnTo>
                <a:lnTo>
                  <a:pt x="2629" y="1018"/>
                </a:lnTo>
                <a:lnTo>
                  <a:pt x="2633" y="1005"/>
                </a:lnTo>
                <a:lnTo>
                  <a:pt x="2637" y="994"/>
                </a:lnTo>
                <a:lnTo>
                  <a:pt x="2644" y="982"/>
                </a:lnTo>
                <a:lnTo>
                  <a:pt x="2650" y="972"/>
                </a:lnTo>
                <a:lnTo>
                  <a:pt x="2658" y="962"/>
                </a:lnTo>
                <a:lnTo>
                  <a:pt x="2666" y="954"/>
                </a:lnTo>
                <a:lnTo>
                  <a:pt x="2676" y="947"/>
                </a:lnTo>
                <a:lnTo>
                  <a:pt x="2686" y="941"/>
                </a:lnTo>
                <a:lnTo>
                  <a:pt x="2698" y="936"/>
                </a:lnTo>
                <a:lnTo>
                  <a:pt x="2709" y="930"/>
                </a:lnTo>
                <a:lnTo>
                  <a:pt x="2721" y="927"/>
                </a:lnTo>
                <a:lnTo>
                  <a:pt x="2735" y="925"/>
                </a:lnTo>
                <a:lnTo>
                  <a:pt x="2748" y="923"/>
                </a:lnTo>
                <a:lnTo>
                  <a:pt x="2764" y="923"/>
                </a:lnTo>
                <a:lnTo>
                  <a:pt x="2778" y="923"/>
                </a:lnTo>
                <a:lnTo>
                  <a:pt x="2793" y="925"/>
                </a:lnTo>
                <a:lnTo>
                  <a:pt x="2806" y="927"/>
                </a:lnTo>
                <a:lnTo>
                  <a:pt x="2819" y="931"/>
                </a:lnTo>
                <a:lnTo>
                  <a:pt x="2830" y="937"/>
                </a:lnTo>
                <a:lnTo>
                  <a:pt x="2842" y="942"/>
                </a:lnTo>
                <a:lnTo>
                  <a:pt x="2852" y="949"/>
                </a:lnTo>
                <a:lnTo>
                  <a:pt x="2861" y="957"/>
                </a:lnTo>
                <a:lnTo>
                  <a:pt x="2870" y="966"/>
                </a:lnTo>
                <a:lnTo>
                  <a:pt x="2877" y="975"/>
                </a:lnTo>
                <a:lnTo>
                  <a:pt x="2883" y="985"/>
                </a:lnTo>
                <a:lnTo>
                  <a:pt x="2888" y="996"/>
                </a:lnTo>
                <a:lnTo>
                  <a:pt x="2893" y="1006"/>
                </a:lnTo>
                <a:lnTo>
                  <a:pt x="2895" y="1017"/>
                </a:lnTo>
                <a:lnTo>
                  <a:pt x="2897" y="1030"/>
                </a:lnTo>
                <a:lnTo>
                  <a:pt x="2898" y="1042"/>
                </a:lnTo>
                <a:lnTo>
                  <a:pt x="2897" y="1055"/>
                </a:lnTo>
                <a:lnTo>
                  <a:pt x="2895" y="1067"/>
                </a:lnTo>
                <a:lnTo>
                  <a:pt x="2892" y="1079"/>
                </a:lnTo>
                <a:lnTo>
                  <a:pt x="2886" y="1092"/>
                </a:lnTo>
                <a:lnTo>
                  <a:pt x="2880" y="1104"/>
                </a:lnTo>
                <a:lnTo>
                  <a:pt x="2873" y="1118"/>
                </a:lnTo>
                <a:lnTo>
                  <a:pt x="2864" y="1131"/>
                </a:lnTo>
                <a:lnTo>
                  <a:pt x="2852" y="1145"/>
                </a:lnTo>
                <a:lnTo>
                  <a:pt x="2838" y="1159"/>
                </a:lnTo>
                <a:lnTo>
                  <a:pt x="2819" y="1177"/>
                </a:lnTo>
                <a:lnTo>
                  <a:pt x="2797" y="1197"/>
                </a:lnTo>
                <a:lnTo>
                  <a:pt x="2771" y="1219"/>
                </a:lnTo>
                <a:lnTo>
                  <a:pt x="2749" y="1238"/>
                </a:lnTo>
                <a:lnTo>
                  <a:pt x="2732" y="1253"/>
                </a:lnTo>
                <a:lnTo>
                  <a:pt x="2718" y="1265"/>
                </a:lnTo>
                <a:lnTo>
                  <a:pt x="2710" y="1273"/>
                </a:lnTo>
                <a:lnTo>
                  <a:pt x="2698" y="1288"/>
                </a:lnTo>
                <a:lnTo>
                  <a:pt x="2687" y="1302"/>
                </a:lnTo>
                <a:lnTo>
                  <a:pt x="2898" y="1302"/>
                </a:lnTo>
                <a:close/>
                <a:moveTo>
                  <a:pt x="1422" y="2451"/>
                </a:moveTo>
                <a:lnTo>
                  <a:pt x="1421" y="2451"/>
                </a:lnTo>
                <a:lnTo>
                  <a:pt x="1420" y="2451"/>
                </a:lnTo>
                <a:lnTo>
                  <a:pt x="1420" y="2450"/>
                </a:lnTo>
                <a:lnTo>
                  <a:pt x="1419" y="2450"/>
                </a:lnTo>
                <a:lnTo>
                  <a:pt x="1418" y="2450"/>
                </a:lnTo>
                <a:lnTo>
                  <a:pt x="1418" y="2450"/>
                </a:lnTo>
                <a:lnTo>
                  <a:pt x="1417" y="2450"/>
                </a:lnTo>
                <a:lnTo>
                  <a:pt x="1417" y="2449"/>
                </a:lnTo>
                <a:lnTo>
                  <a:pt x="1416" y="2449"/>
                </a:lnTo>
                <a:lnTo>
                  <a:pt x="1416" y="2449"/>
                </a:lnTo>
                <a:lnTo>
                  <a:pt x="1415" y="2449"/>
                </a:lnTo>
                <a:lnTo>
                  <a:pt x="1415" y="2449"/>
                </a:lnTo>
                <a:lnTo>
                  <a:pt x="1414" y="2449"/>
                </a:lnTo>
                <a:lnTo>
                  <a:pt x="1413" y="2448"/>
                </a:lnTo>
                <a:lnTo>
                  <a:pt x="1413" y="2448"/>
                </a:lnTo>
                <a:lnTo>
                  <a:pt x="1412" y="2448"/>
                </a:lnTo>
                <a:lnTo>
                  <a:pt x="1411" y="2448"/>
                </a:lnTo>
                <a:lnTo>
                  <a:pt x="1411" y="2448"/>
                </a:lnTo>
                <a:lnTo>
                  <a:pt x="1411" y="2448"/>
                </a:lnTo>
                <a:lnTo>
                  <a:pt x="1410" y="2448"/>
                </a:lnTo>
                <a:lnTo>
                  <a:pt x="1409" y="2447"/>
                </a:lnTo>
                <a:lnTo>
                  <a:pt x="1409" y="2447"/>
                </a:lnTo>
                <a:lnTo>
                  <a:pt x="1408" y="2447"/>
                </a:lnTo>
                <a:lnTo>
                  <a:pt x="1407" y="2447"/>
                </a:lnTo>
                <a:lnTo>
                  <a:pt x="1407" y="2447"/>
                </a:lnTo>
                <a:lnTo>
                  <a:pt x="1406" y="2447"/>
                </a:lnTo>
                <a:lnTo>
                  <a:pt x="1406" y="2447"/>
                </a:lnTo>
                <a:lnTo>
                  <a:pt x="1405" y="2446"/>
                </a:lnTo>
                <a:lnTo>
                  <a:pt x="1405" y="2446"/>
                </a:lnTo>
                <a:lnTo>
                  <a:pt x="1404" y="2446"/>
                </a:lnTo>
                <a:lnTo>
                  <a:pt x="1403" y="2446"/>
                </a:lnTo>
                <a:lnTo>
                  <a:pt x="1403" y="2446"/>
                </a:lnTo>
                <a:lnTo>
                  <a:pt x="1402" y="2446"/>
                </a:lnTo>
                <a:lnTo>
                  <a:pt x="1399" y="2445"/>
                </a:lnTo>
                <a:lnTo>
                  <a:pt x="1399" y="2445"/>
                </a:lnTo>
                <a:lnTo>
                  <a:pt x="1398" y="2445"/>
                </a:lnTo>
                <a:lnTo>
                  <a:pt x="1397" y="2445"/>
                </a:lnTo>
                <a:lnTo>
                  <a:pt x="1395" y="2445"/>
                </a:lnTo>
                <a:lnTo>
                  <a:pt x="1393" y="2444"/>
                </a:lnTo>
                <a:lnTo>
                  <a:pt x="1392" y="2444"/>
                </a:lnTo>
                <a:lnTo>
                  <a:pt x="1391" y="2444"/>
                </a:lnTo>
                <a:lnTo>
                  <a:pt x="1391" y="2444"/>
                </a:lnTo>
                <a:lnTo>
                  <a:pt x="1390" y="2444"/>
                </a:lnTo>
                <a:lnTo>
                  <a:pt x="1389" y="2443"/>
                </a:lnTo>
                <a:lnTo>
                  <a:pt x="1388" y="2443"/>
                </a:lnTo>
                <a:lnTo>
                  <a:pt x="1387" y="2443"/>
                </a:lnTo>
                <a:lnTo>
                  <a:pt x="1387" y="2443"/>
                </a:lnTo>
                <a:lnTo>
                  <a:pt x="1386" y="2443"/>
                </a:lnTo>
                <a:lnTo>
                  <a:pt x="1385" y="2443"/>
                </a:lnTo>
                <a:lnTo>
                  <a:pt x="1384" y="2443"/>
                </a:lnTo>
                <a:lnTo>
                  <a:pt x="1383" y="2443"/>
                </a:lnTo>
                <a:lnTo>
                  <a:pt x="1382" y="2443"/>
                </a:lnTo>
                <a:lnTo>
                  <a:pt x="1382" y="2443"/>
                </a:lnTo>
                <a:lnTo>
                  <a:pt x="1381" y="2442"/>
                </a:lnTo>
                <a:lnTo>
                  <a:pt x="1380" y="2442"/>
                </a:lnTo>
                <a:lnTo>
                  <a:pt x="1380" y="2442"/>
                </a:lnTo>
                <a:lnTo>
                  <a:pt x="1378" y="2442"/>
                </a:lnTo>
                <a:lnTo>
                  <a:pt x="1367" y="2441"/>
                </a:lnTo>
                <a:lnTo>
                  <a:pt x="1356" y="2441"/>
                </a:lnTo>
                <a:lnTo>
                  <a:pt x="1346" y="2441"/>
                </a:lnTo>
                <a:lnTo>
                  <a:pt x="1334" y="2442"/>
                </a:lnTo>
                <a:lnTo>
                  <a:pt x="1324" y="2444"/>
                </a:lnTo>
                <a:lnTo>
                  <a:pt x="1312" y="2445"/>
                </a:lnTo>
                <a:lnTo>
                  <a:pt x="1302" y="2448"/>
                </a:lnTo>
                <a:lnTo>
                  <a:pt x="1292" y="2451"/>
                </a:lnTo>
                <a:lnTo>
                  <a:pt x="1282" y="2454"/>
                </a:lnTo>
                <a:lnTo>
                  <a:pt x="1272" y="2458"/>
                </a:lnTo>
                <a:lnTo>
                  <a:pt x="1253" y="2467"/>
                </a:lnTo>
                <a:lnTo>
                  <a:pt x="1235" y="2478"/>
                </a:lnTo>
                <a:lnTo>
                  <a:pt x="1218" y="2490"/>
                </a:lnTo>
                <a:lnTo>
                  <a:pt x="1204" y="2504"/>
                </a:lnTo>
                <a:lnTo>
                  <a:pt x="1189" y="2519"/>
                </a:lnTo>
                <a:lnTo>
                  <a:pt x="1177" y="2536"/>
                </a:lnTo>
                <a:lnTo>
                  <a:pt x="1166" y="2555"/>
                </a:lnTo>
                <a:lnTo>
                  <a:pt x="1157" y="2573"/>
                </a:lnTo>
                <a:lnTo>
                  <a:pt x="1153" y="2582"/>
                </a:lnTo>
                <a:lnTo>
                  <a:pt x="1150" y="2593"/>
                </a:lnTo>
                <a:lnTo>
                  <a:pt x="1146" y="2603"/>
                </a:lnTo>
                <a:lnTo>
                  <a:pt x="1144" y="2614"/>
                </a:lnTo>
                <a:lnTo>
                  <a:pt x="1142" y="2624"/>
                </a:lnTo>
                <a:lnTo>
                  <a:pt x="1140" y="2635"/>
                </a:lnTo>
                <a:lnTo>
                  <a:pt x="1140" y="2647"/>
                </a:lnTo>
                <a:lnTo>
                  <a:pt x="1139" y="2657"/>
                </a:lnTo>
                <a:lnTo>
                  <a:pt x="1140" y="2668"/>
                </a:lnTo>
                <a:lnTo>
                  <a:pt x="1140" y="2680"/>
                </a:lnTo>
                <a:lnTo>
                  <a:pt x="1142" y="2690"/>
                </a:lnTo>
                <a:lnTo>
                  <a:pt x="1144" y="2700"/>
                </a:lnTo>
                <a:lnTo>
                  <a:pt x="1146" y="2712"/>
                </a:lnTo>
                <a:lnTo>
                  <a:pt x="1150" y="2721"/>
                </a:lnTo>
                <a:lnTo>
                  <a:pt x="1153" y="2732"/>
                </a:lnTo>
                <a:lnTo>
                  <a:pt x="1157" y="2742"/>
                </a:lnTo>
                <a:lnTo>
                  <a:pt x="1166" y="2761"/>
                </a:lnTo>
                <a:lnTo>
                  <a:pt x="1177" y="2778"/>
                </a:lnTo>
                <a:lnTo>
                  <a:pt x="1189" y="2795"/>
                </a:lnTo>
                <a:lnTo>
                  <a:pt x="1204" y="2810"/>
                </a:lnTo>
                <a:lnTo>
                  <a:pt x="1218" y="2825"/>
                </a:lnTo>
                <a:lnTo>
                  <a:pt x="1235" y="2837"/>
                </a:lnTo>
                <a:lnTo>
                  <a:pt x="1253" y="2847"/>
                </a:lnTo>
                <a:lnTo>
                  <a:pt x="1272" y="2857"/>
                </a:lnTo>
                <a:lnTo>
                  <a:pt x="1282" y="2861"/>
                </a:lnTo>
                <a:lnTo>
                  <a:pt x="1292" y="2864"/>
                </a:lnTo>
                <a:lnTo>
                  <a:pt x="1302" y="2867"/>
                </a:lnTo>
                <a:lnTo>
                  <a:pt x="1312" y="2869"/>
                </a:lnTo>
                <a:lnTo>
                  <a:pt x="1324" y="2871"/>
                </a:lnTo>
                <a:lnTo>
                  <a:pt x="1334" y="2872"/>
                </a:lnTo>
                <a:lnTo>
                  <a:pt x="1346" y="2873"/>
                </a:lnTo>
                <a:lnTo>
                  <a:pt x="1356" y="2873"/>
                </a:lnTo>
                <a:lnTo>
                  <a:pt x="1367" y="2873"/>
                </a:lnTo>
                <a:lnTo>
                  <a:pt x="1379" y="2872"/>
                </a:lnTo>
                <a:lnTo>
                  <a:pt x="1389" y="2871"/>
                </a:lnTo>
                <a:lnTo>
                  <a:pt x="1401" y="2869"/>
                </a:lnTo>
                <a:lnTo>
                  <a:pt x="1411" y="2867"/>
                </a:lnTo>
                <a:lnTo>
                  <a:pt x="1421" y="2864"/>
                </a:lnTo>
                <a:lnTo>
                  <a:pt x="1431" y="2861"/>
                </a:lnTo>
                <a:lnTo>
                  <a:pt x="1441" y="2857"/>
                </a:lnTo>
                <a:lnTo>
                  <a:pt x="1460" y="2847"/>
                </a:lnTo>
                <a:lnTo>
                  <a:pt x="1477" y="2837"/>
                </a:lnTo>
                <a:lnTo>
                  <a:pt x="1494" y="2825"/>
                </a:lnTo>
                <a:lnTo>
                  <a:pt x="1510" y="2810"/>
                </a:lnTo>
                <a:lnTo>
                  <a:pt x="1524" y="2795"/>
                </a:lnTo>
                <a:lnTo>
                  <a:pt x="1537" y="2778"/>
                </a:lnTo>
                <a:lnTo>
                  <a:pt x="1547" y="2761"/>
                </a:lnTo>
                <a:lnTo>
                  <a:pt x="1556" y="2742"/>
                </a:lnTo>
                <a:lnTo>
                  <a:pt x="1560" y="2732"/>
                </a:lnTo>
                <a:lnTo>
                  <a:pt x="1564" y="2721"/>
                </a:lnTo>
                <a:lnTo>
                  <a:pt x="1567" y="2712"/>
                </a:lnTo>
                <a:lnTo>
                  <a:pt x="1569" y="2700"/>
                </a:lnTo>
                <a:lnTo>
                  <a:pt x="1571" y="2690"/>
                </a:lnTo>
                <a:lnTo>
                  <a:pt x="1573" y="2680"/>
                </a:lnTo>
                <a:lnTo>
                  <a:pt x="1573" y="2668"/>
                </a:lnTo>
                <a:lnTo>
                  <a:pt x="1574" y="2657"/>
                </a:lnTo>
                <a:lnTo>
                  <a:pt x="1573" y="2639"/>
                </a:lnTo>
                <a:lnTo>
                  <a:pt x="1571" y="2622"/>
                </a:lnTo>
                <a:lnTo>
                  <a:pt x="1567" y="2604"/>
                </a:lnTo>
                <a:lnTo>
                  <a:pt x="1563" y="2588"/>
                </a:lnTo>
                <a:lnTo>
                  <a:pt x="1556" y="2572"/>
                </a:lnTo>
                <a:lnTo>
                  <a:pt x="1549" y="2557"/>
                </a:lnTo>
                <a:lnTo>
                  <a:pt x="1541" y="2542"/>
                </a:lnTo>
                <a:lnTo>
                  <a:pt x="1530" y="2529"/>
                </a:lnTo>
                <a:lnTo>
                  <a:pt x="1520" y="2515"/>
                </a:lnTo>
                <a:lnTo>
                  <a:pt x="1509" y="2503"/>
                </a:lnTo>
                <a:lnTo>
                  <a:pt x="1496" y="2491"/>
                </a:lnTo>
                <a:lnTo>
                  <a:pt x="1483" y="2481"/>
                </a:lnTo>
                <a:lnTo>
                  <a:pt x="1469" y="2472"/>
                </a:lnTo>
                <a:lnTo>
                  <a:pt x="1454" y="2463"/>
                </a:lnTo>
                <a:lnTo>
                  <a:pt x="1438" y="2457"/>
                </a:lnTo>
                <a:lnTo>
                  <a:pt x="1422" y="2451"/>
                </a:lnTo>
                <a:close/>
                <a:moveTo>
                  <a:pt x="2758" y="749"/>
                </a:moveTo>
                <a:lnTo>
                  <a:pt x="2778" y="749"/>
                </a:lnTo>
                <a:lnTo>
                  <a:pt x="2799" y="751"/>
                </a:lnTo>
                <a:lnTo>
                  <a:pt x="2819" y="753"/>
                </a:lnTo>
                <a:lnTo>
                  <a:pt x="2839" y="757"/>
                </a:lnTo>
                <a:lnTo>
                  <a:pt x="2858" y="762"/>
                </a:lnTo>
                <a:lnTo>
                  <a:pt x="2877" y="767"/>
                </a:lnTo>
                <a:lnTo>
                  <a:pt x="2896" y="773"/>
                </a:lnTo>
                <a:lnTo>
                  <a:pt x="2914" y="780"/>
                </a:lnTo>
                <a:lnTo>
                  <a:pt x="2932" y="789"/>
                </a:lnTo>
                <a:lnTo>
                  <a:pt x="2950" y="797"/>
                </a:lnTo>
                <a:lnTo>
                  <a:pt x="2966" y="807"/>
                </a:lnTo>
                <a:lnTo>
                  <a:pt x="2983" y="818"/>
                </a:lnTo>
                <a:lnTo>
                  <a:pt x="2998" y="828"/>
                </a:lnTo>
                <a:lnTo>
                  <a:pt x="3013" y="840"/>
                </a:lnTo>
                <a:lnTo>
                  <a:pt x="3028" y="853"/>
                </a:lnTo>
                <a:lnTo>
                  <a:pt x="3042" y="866"/>
                </a:lnTo>
                <a:lnTo>
                  <a:pt x="3055" y="880"/>
                </a:lnTo>
                <a:lnTo>
                  <a:pt x="3068" y="894"/>
                </a:lnTo>
                <a:lnTo>
                  <a:pt x="3079" y="910"/>
                </a:lnTo>
                <a:lnTo>
                  <a:pt x="3091" y="925"/>
                </a:lnTo>
                <a:lnTo>
                  <a:pt x="3101" y="942"/>
                </a:lnTo>
                <a:lnTo>
                  <a:pt x="3111" y="958"/>
                </a:lnTo>
                <a:lnTo>
                  <a:pt x="3120" y="976"/>
                </a:lnTo>
                <a:lnTo>
                  <a:pt x="3128" y="994"/>
                </a:lnTo>
                <a:lnTo>
                  <a:pt x="3135" y="1011"/>
                </a:lnTo>
                <a:lnTo>
                  <a:pt x="3142" y="1030"/>
                </a:lnTo>
                <a:lnTo>
                  <a:pt x="3147" y="1049"/>
                </a:lnTo>
                <a:lnTo>
                  <a:pt x="3151" y="1069"/>
                </a:lnTo>
                <a:lnTo>
                  <a:pt x="3155" y="1089"/>
                </a:lnTo>
                <a:lnTo>
                  <a:pt x="3157" y="1108"/>
                </a:lnTo>
                <a:lnTo>
                  <a:pt x="3159" y="1129"/>
                </a:lnTo>
                <a:lnTo>
                  <a:pt x="3159" y="1150"/>
                </a:lnTo>
                <a:lnTo>
                  <a:pt x="3159" y="1170"/>
                </a:lnTo>
                <a:lnTo>
                  <a:pt x="3157" y="1190"/>
                </a:lnTo>
                <a:lnTo>
                  <a:pt x="3155" y="1211"/>
                </a:lnTo>
                <a:lnTo>
                  <a:pt x="3151" y="1231"/>
                </a:lnTo>
                <a:lnTo>
                  <a:pt x="3147" y="1249"/>
                </a:lnTo>
                <a:lnTo>
                  <a:pt x="3142" y="1269"/>
                </a:lnTo>
                <a:lnTo>
                  <a:pt x="3135" y="1288"/>
                </a:lnTo>
                <a:lnTo>
                  <a:pt x="3128" y="1305"/>
                </a:lnTo>
                <a:lnTo>
                  <a:pt x="3120" y="1323"/>
                </a:lnTo>
                <a:lnTo>
                  <a:pt x="3111" y="1340"/>
                </a:lnTo>
                <a:lnTo>
                  <a:pt x="3101" y="1357"/>
                </a:lnTo>
                <a:lnTo>
                  <a:pt x="3091" y="1373"/>
                </a:lnTo>
                <a:lnTo>
                  <a:pt x="3079" y="1389"/>
                </a:lnTo>
                <a:lnTo>
                  <a:pt x="3068" y="1404"/>
                </a:lnTo>
                <a:lnTo>
                  <a:pt x="3055" y="1419"/>
                </a:lnTo>
                <a:lnTo>
                  <a:pt x="3042" y="1432"/>
                </a:lnTo>
                <a:lnTo>
                  <a:pt x="3028" y="1446"/>
                </a:lnTo>
                <a:lnTo>
                  <a:pt x="3013" y="1458"/>
                </a:lnTo>
                <a:lnTo>
                  <a:pt x="2998" y="1471"/>
                </a:lnTo>
                <a:lnTo>
                  <a:pt x="2983" y="1482"/>
                </a:lnTo>
                <a:lnTo>
                  <a:pt x="2966" y="1492"/>
                </a:lnTo>
                <a:lnTo>
                  <a:pt x="2950" y="1502"/>
                </a:lnTo>
                <a:lnTo>
                  <a:pt x="2932" y="1510"/>
                </a:lnTo>
                <a:lnTo>
                  <a:pt x="2914" y="1518"/>
                </a:lnTo>
                <a:lnTo>
                  <a:pt x="2896" y="1526"/>
                </a:lnTo>
                <a:lnTo>
                  <a:pt x="2877" y="1532"/>
                </a:lnTo>
                <a:lnTo>
                  <a:pt x="2858" y="1537"/>
                </a:lnTo>
                <a:lnTo>
                  <a:pt x="2839" y="1542"/>
                </a:lnTo>
                <a:lnTo>
                  <a:pt x="2819" y="1545"/>
                </a:lnTo>
                <a:lnTo>
                  <a:pt x="2799" y="1548"/>
                </a:lnTo>
                <a:lnTo>
                  <a:pt x="2778" y="1549"/>
                </a:lnTo>
                <a:lnTo>
                  <a:pt x="2758" y="1550"/>
                </a:lnTo>
                <a:lnTo>
                  <a:pt x="2739" y="1549"/>
                </a:lnTo>
                <a:lnTo>
                  <a:pt x="2720" y="1548"/>
                </a:lnTo>
                <a:lnTo>
                  <a:pt x="2702" y="1546"/>
                </a:lnTo>
                <a:lnTo>
                  <a:pt x="2684" y="1543"/>
                </a:lnTo>
                <a:lnTo>
                  <a:pt x="2666" y="1539"/>
                </a:lnTo>
                <a:lnTo>
                  <a:pt x="2649" y="1535"/>
                </a:lnTo>
                <a:lnTo>
                  <a:pt x="2631" y="1530"/>
                </a:lnTo>
                <a:lnTo>
                  <a:pt x="2615" y="1524"/>
                </a:lnTo>
                <a:lnTo>
                  <a:pt x="2598" y="1517"/>
                </a:lnTo>
                <a:lnTo>
                  <a:pt x="2581" y="1509"/>
                </a:lnTo>
                <a:lnTo>
                  <a:pt x="2566" y="1501"/>
                </a:lnTo>
                <a:lnTo>
                  <a:pt x="2550" y="1492"/>
                </a:lnTo>
                <a:lnTo>
                  <a:pt x="2536" y="1483"/>
                </a:lnTo>
                <a:lnTo>
                  <a:pt x="2521" y="1473"/>
                </a:lnTo>
                <a:lnTo>
                  <a:pt x="2507" y="1462"/>
                </a:lnTo>
                <a:lnTo>
                  <a:pt x="2493" y="1451"/>
                </a:lnTo>
                <a:lnTo>
                  <a:pt x="2481" y="1439"/>
                </a:lnTo>
                <a:lnTo>
                  <a:pt x="2468" y="1426"/>
                </a:lnTo>
                <a:lnTo>
                  <a:pt x="2456" y="1414"/>
                </a:lnTo>
                <a:lnTo>
                  <a:pt x="2444" y="1400"/>
                </a:lnTo>
                <a:lnTo>
                  <a:pt x="2434" y="1386"/>
                </a:lnTo>
                <a:lnTo>
                  <a:pt x="2424" y="1371"/>
                </a:lnTo>
                <a:lnTo>
                  <a:pt x="2414" y="1357"/>
                </a:lnTo>
                <a:lnTo>
                  <a:pt x="2406" y="1341"/>
                </a:lnTo>
                <a:lnTo>
                  <a:pt x="2398" y="1326"/>
                </a:lnTo>
                <a:lnTo>
                  <a:pt x="2389" y="1309"/>
                </a:lnTo>
                <a:lnTo>
                  <a:pt x="2383" y="1293"/>
                </a:lnTo>
                <a:lnTo>
                  <a:pt x="2377" y="1276"/>
                </a:lnTo>
                <a:lnTo>
                  <a:pt x="2372" y="1259"/>
                </a:lnTo>
                <a:lnTo>
                  <a:pt x="2368" y="1241"/>
                </a:lnTo>
                <a:lnTo>
                  <a:pt x="2363" y="1223"/>
                </a:lnTo>
                <a:lnTo>
                  <a:pt x="2360" y="1206"/>
                </a:lnTo>
                <a:lnTo>
                  <a:pt x="2360" y="1205"/>
                </a:lnTo>
                <a:lnTo>
                  <a:pt x="2360" y="1204"/>
                </a:lnTo>
                <a:lnTo>
                  <a:pt x="2360" y="1204"/>
                </a:lnTo>
                <a:lnTo>
                  <a:pt x="2360" y="1203"/>
                </a:lnTo>
                <a:lnTo>
                  <a:pt x="2359" y="1199"/>
                </a:lnTo>
                <a:lnTo>
                  <a:pt x="2359" y="1199"/>
                </a:lnTo>
                <a:lnTo>
                  <a:pt x="2359" y="1197"/>
                </a:lnTo>
                <a:lnTo>
                  <a:pt x="2359" y="1197"/>
                </a:lnTo>
                <a:lnTo>
                  <a:pt x="2359" y="1196"/>
                </a:lnTo>
                <a:lnTo>
                  <a:pt x="2359" y="1195"/>
                </a:lnTo>
                <a:lnTo>
                  <a:pt x="2359" y="1195"/>
                </a:lnTo>
                <a:lnTo>
                  <a:pt x="2359" y="1194"/>
                </a:lnTo>
                <a:lnTo>
                  <a:pt x="2359" y="1194"/>
                </a:lnTo>
                <a:lnTo>
                  <a:pt x="2359" y="1193"/>
                </a:lnTo>
                <a:lnTo>
                  <a:pt x="2359" y="1192"/>
                </a:lnTo>
                <a:lnTo>
                  <a:pt x="2358" y="1189"/>
                </a:lnTo>
                <a:lnTo>
                  <a:pt x="2358" y="1188"/>
                </a:lnTo>
                <a:lnTo>
                  <a:pt x="2358" y="1187"/>
                </a:lnTo>
                <a:lnTo>
                  <a:pt x="2358" y="1187"/>
                </a:lnTo>
                <a:lnTo>
                  <a:pt x="2358" y="1186"/>
                </a:lnTo>
                <a:lnTo>
                  <a:pt x="2358" y="1185"/>
                </a:lnTo>
                <a:lnTo>
                  <a:pt x="2358" y="1185"/>
                </a:lnTo>
                <a:lnTo>
                  <a:pt x="2358" y="1184"/>
                </a:lnTo>
                <a:lnTo>
                  <a:pt x="2358" y="1184"/>
                </a:lnTo>
                <a:lnTo>
                  <a:pt x="2358" y="1183"/>
                </a:lnTo>
                <a:lnTo>
                  <a:pt x="2357" y="1178"/>
                </a:lnTo>
                <a:lnTo>
                  <a:pt x="2357" y="1177"/>
                </a:lnTo>
                <a:lnTo>
                  <a:pt x="2357" y="1177"/>
                </a:lnTo>
                <a:lnTo>
                  <a:pt x="2357" y="1176"/>
                </a:lnTo>
                <a:lnTo>
                  <a:pt x="2357" y="1175"/>
                </a:lnTo>
                <a:lnTo>
                  <a:pt x="2357" y="1175"/>
                </a:lnTo>
                <a:lnTo>
                  <a:pt x="2357" y="1174"/>
                </a:lnTo>
                <a:lnTo>
                  <a:pt x="2357" y="1174"/>
                </a:lnTo>
                <a:lnTo>
                  <a:pt x="2357" y="1173"/>
                </a:lnTo>
                <a:lnTo>
                  <a:pt x="2357" y="1172"/>
                </a:lnTo>
                <a:lnTo>
                  <a:pt x="2357" y="1172"/>
                </a:lnTo>
                <a:lnTo>
                  <a:pt x="2357" y="1168"/>
                </a:lnTo>
                <a:lnTo>
                  <a:pt x="2357" y="1167"/>
                </a:lnTo>
                <a:lnTo>
                  <a:pt x="2357" y="1166"/>
                </a:lnTo>
                <a:lnTo>
                  <a:pt x="2357" y="1166"/>
                </a:lnTo>
                <a:lnTo>
                  <a:pt x="2357" y="1165"/>
                </a:lnTo>
                <a:lnTo>
                  <a:pt x="2357" y="1164"/>
                </a:lnTo>
                <a:lnTo>
                  <a:pt x="2357" y="1164"/>
                </a:lnTo>
                <a:lnTo>
                  <a:pt x="2356" y="1157"/>
                </a:lnTo>
                <a:lnTo>
                  <a:pt x="2356" y="1150"/>
                </a:lnTo>
                <a:lnTo>
                  <a:pt x="2357" y="1129"/>
                </a:lnTo>
                <a:lnTo>
                  <a:pt x="2358" y="1108"/>
                </a:lnTo>
                <a:lnTo>
                  <a:pt x="2361" y="1089"/>
                </a:lnTo>
                <a:lnTo>
                  <a:pt x="2365" y="1069"/>
                </a:lnTo>
                <a:lnTo>
                  <a:pt x="2369" y="1049"/>
                </a:lnTo>
                <a:lnTo>
                  <a:pt x="2375" y="1030"/>
                </a:lnTo>
                <a:lnTo>
                  <a:pt x="2381" y="1011"/>
                </a:lnTo>
                <a:lnTo>
                  <a:pt x="2388" y="994"/>
                </a:lnTo>
                <a:lnTo>
                  <a:pt x="2396" y="976"/>
                </a:lnTo>
                <a:lnTo>
                  <a:pt x="2405" y="958"/>
                </a:lnTo>
                <a:lnTo>
                  <a:pt x="2414" y="942"/>
                </a:lnTo>
                <a:lnTo>
                  <a:pt x="2425" y="925"/>
                </a:lnTo>
                <a:lnTo>
                  <a:pt x="2436" y="910"/>
                </a:lnTo>
                <a:lnTo>
                  <a:pt x="2449" y="894"/>
                </a:lnTo>
                <a:lnTo>
                  <a:pt x="2461" y="880"/>
                </a:lnTo>
                <a:lnTo>
                  <a:pt x="2474" y="866"/>
                </a:lnTo>
                <a:lnTo>
                  <a:pt x="2488" y="853"/>
                </a:lnTo>
                <a:lnTo>
                  <a:pt x="2502" y="840"/>
                </a:lnTo>
                <a:lnTo>
                  <a:pt x="2518" y="828"/>
                </a:lnTo>
                <a:lnTo>
                  <a:pt x="2534" y="818"/>
                </a:lnTo>
                <a:lnTo>
                  <a:pt x="2550" y="807"/>
                </a:lnTo>
                <a:lnTo>
                  <a:pt x="2567" y="797"/>
                </a:lnTo>
                <a:lnTo>
                  <a:pt x="2584" y="789"/>
                </a:lnTo>
                <a:lnTo>
                  <a:pt x="2602" y="780"/>
                </a:lnTo>
                <a:lnTo>
                  <a:pt x="2620" y="773"/>
                </a:lnTo>
                <a:lnTo>
                  <a:pt x="2638" y="767"/>
                </a:lnTo>
                <a:lnTo>
                  <a:pt x="2658" y="762"/>
                </a:lnTo>
                <a:lnTo>
                  <a:pt x="2677" y="757"/>
                </a:lnTo>
                <a:lnTo>
                  <a:pt x="2697" y="753"/>
                </a:lnTo>
                <a:lnTo>
                  <a:pt x="2717" y="751"/>
                </a:lnTo>
                <a:lnTo>
                  <a:pt x="2737" y="749"/>
                </a:lnTo>
                <a:lnTo>
                  <a:pt x="2758" y="749"/>
                </a:lnTo>
                <a:close/>
                <a:moveTo>
                  <a:pt x="668" y="73"/>
                </a:moveTo>
                <a:lnTo>
                  <a:pt x="699" y="73"/>
                </a:lnTo>
                <a:lnTo>
                  <a:pt x="729" y="76"/>
                </a:lnTo>
                <a:lnTo>
                  <a:pt x="758" y="80"/>
                </a:lnTo>
                <a:lnTo>
                  <a:pt x="789" y="85"/>
                </a:lnTo>
                <a:lnTo>
                  <a:pt x="817" y="92"/>
                </a:lnTo>
                <a:lnTo>
                  <a:pt x="846" y="99"/>
                </a:lnTo>
                <a:lnTo>
                  <a:pt x="873" y="110"/>
                </a:lnTo>
                <a:lnTo>
                  <a:pt x="900" y="120"/>
                </a:lnTo>
                <a:lnTo>
                  <a:pt x="927" y="131"/>
                </a:lnTo>
                <a:lnTo>
                  <a:pt x="951" y="145"/>
                </a:lnTo>
                <a:lnTo>
                  <a:pt x="976" y="159"/>
                </a:lnTo>
                <a:lnTo>
                  <a:pt x="1001" y="175"/>
                </a:lnTo>
                <a:lnTo>
                  <a:pt x="1024" y="191"/>
                </a:lnTo>
                <a:lnTo>
                  <a:pt x="1047" y="209"/>
                </a:lnTo>
                <a:lnTo>
                  <a:pt x="1069" y="228"/>
                </a:lnTo>
                <a:lnTo>
                  <a:pt x="1089" y="247"/>
                </a:lnTo>
                <a:lnTo>
                  <a:pt x="1109" y="268"/>
                </a:lnTo>
                <a:lnTo>
                  <a:pt x="1128" y="289"/>
                </a:lnTo>
                <a:lnTo>
                  <a:pt x="1145" y="311"/>
                </a:lnTo>
                <a:lnTo>
                  <a:pt x="1162" y="335"/>
                </a:lnTo>
                <a:lnTo>
                  <a:pt x="1177" y="359"/>
                </a:lnTo>
                <a:lnTo>
                  <a:pt x="1191" y="384"/>
                </a:lnTo>
                <a:lnTo>
                  <a:pt x="1205" y="410"/>
                </a:lnTo>
                <a:lnTo>
                  <a:pt x="1216" y="436"/>
                </a:lnTo>
                <a:lnTo>
                  <a:pt x="1227" y="463"/>
                </a:lnTo>
                <a:lnTo>
                  <a:pt x="1237" y="490"/>
                </a:lnTo>
                <a:lnTo>
                  <a:pt x="1244" y="518"/>
                </a:lnTo>
                <a:lnTo>
                  <a:pt x="1251" y="547"/>
                </a:lnTo>
                <a:lnTo>
                  <a:pt x="1256" y="576"/>
                </a:lnTo>
                <a:lnTo>
                  <a:pt x="1261" y="606"/>
                </a:lnTo>
                <a:lnTo>
                  <a:pt x="1263" y="636"/>
                </a:lnTo>
                <a:lnTo>
                  <a:pt x="1263" y="666"/>
                </a:lnTo>
                <a:lnTo>
                  <a:pt x="1263" y="695"/>
                </a:lnTo>
                <a:lnTo>
                  <a:pt x="1261" y="723"/>
                </a:lnTo>
                <a:lnTo>
                  <a:pt x="1258" y="751"/>
                </a:lnTo>
                <a:lnTo>
                  <a:pt x="1252" y="778"/>
                </a:lnTo>
                <a:lnTo>
                  <a:pt x="1247" y="805"/>
                </a:lnTo>
                <a:lnTo>
                  <a:pt x="1240" y="832"/>
                </a:lnTo>
                <a:lnTo>
                  <a:pt x="1232" y="858"/>
                </a:lnTo>
                <a:lnTo>
                  <a:pt x="1222" y="883"/>
                </a:lnTo>
                <a:lnTo>
                  <a:pt x="1212" y="908"/>
                </a:lnTo>
                <a:lnTo>
                  <a:pt x="1200" y="932"/>
                </a:lnTo>
                <a:lnTo>
                  <a:pt x="1188" y="955"/>
                </a:lnTo>
                <a:lnTo>
                  <a:pt x="1175" y="979"/>
                </a:lnTo>
                <a:lnTo>
                  <a:pt x="1160" y="1001"/>
                </a:lnTo>
                <a:lnTo>
                  <a:pt x="1144" y="1023"/>
                </a:lnTo>
                <a:lnTo>
                  <a:pt x="1128" y="1043"/>
                </a:lnTo>
                <a:lnTo>
                  <a:pt x="1110" y="1064"/>
                </a:lnTo>
                <a:lnTo>
                  <a:pt x="1110" y="1064"/>
                </a:lnTo>
                <a:lnTo>
                  <a:pt x="1107" y="1067"/>
                </a:lnTo>
                <a:lnTo>
                  <a:pt x="1107" y="1067"/>
                </a:lnTo>
                <a:lnTo>
                  <a:pt x="1106" y="1068"/>
                </a:lnTo>
                <a:lnTo>
                  <a:pt x="1106" y="1068"/>
                </a:lnTo>
                <a:lnTo>
                  <a:pt x="1106" y="1069"/>
                </a:lnTo>
                <a:lnTo>
                  <a:pt x="1105" y="1070"/>
                </a:lnTo>
                <a:lnTo>
                  <a:pt x="1101" y="1074"/>
                </a:lnTo>
                <a:lnTo>
                  <a:pt x="1101" y="1074"/>
                </a:lnTo>
                <a:lnTo>
                  <a:pt x="1100" y="1075"/>
                </a:lnTo>
                <a:lnTo>
                  <a:pt x="1098" y="1077"/>
                </a:lnTo>
                <a:lnTo>
                  <a:pt x="1098" y="1077"/>
                </a:lnTo>
                <a:lnTo>
                  <a:pt x="1097" y="1078"/>
                </a:lnTo>
                <a:lnTo>
                  <a:pt x="1097" y="1078"/>
                </a:lnTo>
                <a:lnTo>
                  <a:pt x="1092" y="1084"/>
                </a:lnTo>
                <a:lnTo>
                  <a:pt x="1090" y="1085"/>
                </a:lnTo>
                <a:lnTo>
                  <a:pt x="1090" y="1086"/>
                </a:lnTo>
                <a:lnTo>
                  <a:pt x="1090" y="1086"/>
                </a:lnTo>
                <a:lnTo>
                  <a:pt x="1088" y="1087"/>
                </a:lnTo>
                <a:lnTo>
                  <a:pt x="1088" y="1088"/>
                </a:lnTo>
                <a:lnTo>
                  <a:pt x="1087" y="1088"/>
                </a:lnTo>
                <a:lnTo>
                  <a:pt x="1087" y="1089"/>
                </a:lnTo>
                <a:lnTo>
                  <a:pt x="1086" y="1089"/>
                </a:lnTo>
                <a:lnTo>
                  <a:pt x="1080" y="1095"/>
                </a:lnTo>
                <a:lnTo>
                  <a:pt x="1080" y="1095"/>
                </a:lnTo>
                <a:lnTo>
                  <a:pt x="1077" y="1098"/>
                </a:lnTo>
                <a:lnTo>
                  <a:pt x="1057" y="1116"/>
                </a:lnTo>
                <a:lnTo>
                  <a:pt x="1035" y="1133"/>
                </a:lnTo>
                <a:lnTo>
                  <a:pt x="1014" y="1150"/>
                </a:lnTo>
                <a:lnTo>
                  <a:pt x="991" y="1165"/>
                </a:lnTo>
                <a:lnTo>
                  <a:pt x="967" y="1180"/>
                </a:lnTo>
                <a:lnTo>
                  <a:pt x="943" y="1193"/>
                </a:lnTo>
                <a:lnTo>
                  <a:pt x="918" y="1206"/>
                </a:lnTo>
                <a:lnTo>
                  <a:pt x="892" y="1217"/>
                </a:lnTo>
                <a:lnTo>
                  <a:pt x="866" y="1226"/>
                </a:lnTo>
                <a:lnTo>
                  <a:pt x="839" y="1236"/>
                </a:lnTo>
                <a:lnTo>
                  <a:pt x="812" y="1243"/>
                </a:lnTo>
                <a:lnTo>
                  <a:pt x="784" y="1249"/>
                </a:lnTo>
                <a:lnTo>
                  <a:pt x="755" y="1254"/>
                </a:lnTo>
                <a:lnTo>
                  <a:pt x="727" y="1258"/>
                </a:lnTo>
                <a:lnTo>
                  <a:pt x="698" y="1260"/>
                </a:lnTo>
                <a:lnTo>
                  <a:pt x="668" y="1261"/>
                </a:lnTo>
                <a:lnTo>
                  <a:pt x="638" y="1260"/>
                </a:lnTo>
                <a:lnTo>
                  <a:pt x="607" y="1258"/>
                </a:lnTo>
                <a:lnTo>
                  <a:pt x="578" y="1253"/>
                </a:lnTo>
                <a:lnTo>
                  <a:pt x="548" y="1248"/>
                </a:lnTo>
                <a:lnTo>
                  <a:pt x="520" y="1242"/>
                </a:lnTo>
                <a:lnTo>
                  <a:pt x="492" y="1234"/>
                </a:lnTo>
                <a:lnTo>
                  <a:pt x="464" y="1224"/>
                </a:lnTo>
                <a:lnTo>
                  <a:pt x="437" y="1214"/>
                </a:lnTo>
                <a:lnTo>
                  <a:pt x="410" y="1202"/>
                </a:lnTo>
                <a:lnTo>
                  <a:pt x="385" y="1188"/>
                </a:lnTo>
                <a:lnTo>
                  <a:pt x="360" y="1175"/>
                </a:lnTo>
                <a:lnTo>
                  <a:pt x="335" y="1159"/>
                </a:lnTo>
                <a:lnTo>
                  <a:pt x="312" y="1143"/>
                </a:lnTo>
                <a:lnTo>
                  <a:pt x="290" y="1125"/>
                </a:lnTo>
                <a:lnTo>
                  <a:pt x="268" y="1106"/>
                </a:lnTo>
                <a:lnTo>
                  <a:pt x="248" y="1087"/>
                </a:lnTo>
                <a:lnTo>
                  <a:pt x="228" y="1066"/>
                </a:lnTo>
                <a:lnTo>
                  <a:pt x="210" y="1044"/>
                </a:lnTo>
                <a:lnTo>
                  <a:pt x="192" y="1021"/>
                </a:lnTo>
                <a:lnTo>
                  <a:pt x="175" y="999"/>
                </a:lnTo>
                <a:lnTo>
                  <a:pt x="160" y="975"/>
                </a:lnTo>
                <a:lnTo>
                  <a:pt x="145" y="950"/>
                </a:lnTo>
                <a:lnTo>
                  <a:pt x="132" y="924"/>
                </a:lnTo>
                <a:lnTo>
                  <a:pt x="120" y="897"/>
                </a:lnTo>
                <a:lnTo>
                  <a:pt x="109" y="870"/>
                </a:lnTo>
                <a:lnTo>
                  <a:pt x="100" y="843"/>
                </a:lnTo>
                <a:lnTo>
                  <a:pt x="92" y="816"/>
                </a:lnTo>
                <a:lnTo>
                  <a:pt x="85" y="787"/>
                </a:lnTo>
                <a:lnTo>
                  <a:pt x="80" y="758"/>
                </a:lnTo>
                <a:lnTo>
                  <a:pt x="77" y="728"/>
                </a:lnTo>
                <a:lnTo>
                  <a:pt x="74" y="698"/>
                </a:lnTo>
                <a:lnTo>
                  <a:pt x="74" y="666"/>
                </a:lnTo>
                <a:lnTo>
                  <a:pt x="74" y="636"/>
                </a:lnTo>
                <a:lnTo>
                  <a:pt x="77" y="606"/>
                </a:lnTo>
                <a:lnTo>
                  <a:pt x="80" y="576"/>
                </a:lnTo>
                <a:lnTo>
                  <a:pt x="85" y="547"/>
                </a:lnTo>
                <a:lnTo>
                  <a:pt x="92" y="518"/>
                </a:lnTo>
                <a:lnTo>
                  <a:pt x="100" y="490"/>
                </a:lnTo>
                <a:lnTo>
                  <a:pt x="109" y="463"/>
                </a:lnTo>
                <a:lnTo>
                  <a:pt x="120" y="436"/>
                </a:lnTo>
                <a:lnTo>
                  <a:pt x="132" y="410"/>
                </a:lnTo>
                <a:lnTo>
                  <a:pt x="145" y="384"/>
                </a:lnTo>
                <a:lnTo>
                  <a:pt x="160" y="359"/>
                </a:lnTo>
                <a:lnTo>
                  <a:pt x="175" y="335"/>
                </a:lnTo>
                <a:lnTo>
                  <a:pt x="191" y="311"/>
                </a:lnTo>
                <a:lnTo>
                  <a:pt x="210" y="289"/>
                </a:lnTo>
                <a:lnTo>
                  <a:pt x="228" y="268"/>
                </a:lnTo>
                <a:lnTo>
                  <a:pt x="248" y="247"/>
                </a:lnTo>
                <a:lnTo>
                  <a:pt x="268" y="228"/>
                </a:lnTo>
                <a:lnTo>
                  <a:pt x="290" y="209"/>
                </a:lnTo>
                <a:lnTo>
                  <a:pt x="312" y="191"/>
                </a:lnTo>
                <a:lnTo>
                  <a:pt x="335" y="175"/>
                </a:lnTo>
                <a:lnTo>
                  <a:pt x="360" y="159"/>
                </a:lnTo>
                <a:lnTo>
                  <a:pt x="385" y="145"/>
                </a:lnTo>
                <a:lnTo>
                  <a:pt x="410" y="131"/>
                </a:lnTo>
                <a:lnTo>
                  <a:pt x="437" y="120"/>
                </a:lnTo>
                <a:lnTo>
                  <a:pt x="464" y="110"/>
                </a:lnTo>
                <a:lnTo>
                  <a:pt x="492" y="99"/>
                </a:lnTo>
                <a:lnTo>
                  <a:pt x="520" y="92"/>
                </a:lnTo>
                <a:lnTo>
                  <a:pt x="548" y="85"/>
                </a:lnTo>
                <a:lnTo>
                  <a:pt x="578" y="80"/>
                </a:lnTo>
                <a:lnTo>
                  <a:pt x="607" y="76"/>
                </a:lnTo>
                <a:lnTo>
                  <a:pt x="638" y="73"/>
                </a:lnTo>
                <a:lnTo>
                  <a:pt x="668" y="73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/>
            <a:endParaRPr lang="en-US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27" name="Group 71"/>
          <p:cNvGrpSpPr/>
          <p:nvPr/>
        </p:nvGrpSpPr>
        <p:grpSpPr>
          <a:xfrm>
            <a:off x="4297466" y="2453262"/>
            <a:ext cx="809665" cy="808261"/>
            <a:chOff x="3810000" y="2265363"/>
            <a:chExt cx="915988" cy="914400"/>
          </a:xfrm>
          <a:solidFill>
            <a:schemeClr val="bg1"/>
          </a:solidFill>
        </p:grpSpPr>
        <p:sp>
          <p:nvSpPr>
            <p:cNvPr id="28" name="Rectangle 118"/>
            <p:cNvSpPr>
              <a:spLocks noChangeArrowheads="1"/>
            </p:cNvSpPr>
            <p:nvPr/>
          </p:nvSpPr>
          <p:spPr bwMode="auto">
            <a:xfrm>
              <a:off x="4724400" y="26622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9" name="Freeform 119"/>
            <p:cNvSpPr/>
            <p:nvPr/>
          </p:nvSpPr>
          <p:spPr bwMode="auto">
            <a:xfrm>
              <a:off x="3844925" y="2951163"/>
              <a:ext cx="841375" cy="228600"/>
            </a:xfrm>
            <a:custGeom>
              <a:avLst/>
              <a:gdLst>
                <a:gd name="T0" fmla="*/ 334 w 530"/>
                <a:gd name="T1" fmla="*/ 0 h 144"/>
                <a:gd name="T2" fmla="*/ 196 w 530"/>
                <a:gd name="T3" fmla="*/ 0 h 144"/>
                <a:gd name="T4" fmla="*/ 184 w 530"/>
                <a:gd name="T5" fmla="*/ 10 h 144"/>
                <a:gd name="T6" fmla="*/ 0 w 530"/>
                <a:gd name="T7" fmla="*/ 144 h 144"/>
                <a:gd name="T8" fmla="*/ 530 w 530"/>
                <a:gd name="T9" fmla="*/ 144 h 144"/>
                <a:gd name="T10" fmla="*/ 348 w 530"/>
                <a:gd name="T11" fmla="*/ 10 h 144"/>
                <a:gd name="T12" fmla="*/ 334 w 530"/>
                <a:gd name="T13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0" h="144">
                  <a:moveTo>
                    <a:pt x="334" y="0"/>
                  </a:moveTo>
                  <a:lnTo>
                    <a:pt x="196" y="0"/>
                  </a:lnTo>
                  <a:lnTo>
                    <a:pt x="184" y="10"/>
                  </a:lnTo>
                  <a:lnTo>
                    <a:pt x="0" y="144"/>
                  </a:lnTo>
                  <a:lnTo>
                    <a:pt x="530" y="144"/>
                  </a:lnTo>
                  <a:lnTo>
                    <a:pt x="348" y="10"/>
                  </a:lnTo>
                  <a:lnTo>
                    <a:pt x="3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2" name="Freeform 120"/>
            <p:cNvSpPr/>
            <p:nvPr/>
          </p:nvSpPr>
          <p:spPr bwMode="auto">
            <a:xfrm>
              <a:off x="4438650" y="2725738"/>
              <a:ext cx="285750" cy="419100"/>
            </a:xfrm>
            <a:custGeom>
              <a:avLst/>
              <a:gdLst>
                <a:gd name="T0" fmla="*/ 2 w 180"/>
                <a:gd name="T1" fmla="*/ 132 h 264"/>
                <a:gd name="T2" fmla="*/ 0 w 180"/>
                <a:gd name="T3" fmla="*/ 132 h 264"/>
                <a:gd name="T4" fmla="*/ 180 w 180"/>
                <a:gd name="T5" fmla="*/ 264 h 264"/>
                <a:gd name="T6" fmla="*/ 180 w 180"/>
                <a:gd name="T7" fmla="*/ 0 h 264"/>
                <a:gd name="T8" fmla="*/ 104 w 180"/>
                <a:gd name="T9" fmla="*/ 56 h 264"/>
                <a:gd name="T10" fmla="*/ 2 w 180"/>
                <a:gd name="T11" fmla="*/ 132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264">
                  <a:moveTo>
                    <a:pt x="2" y="132"/>
                  </a:moveTo>
                  <a:lnTo>
                    <a:pt x="0" y="132"/>
                  </a:lnTo>
                  <a:lnTo>
                    <a:pt x="180" y="264"/>
                  </a:lnTo>
                  <a:lnTo>
                    <a:pt x="180" y="0"/>
                  </a:lnTo>
                  <a:lnTo>
                    <a:pt x="104" y="56"/>
                  </a:lnTo>
                  <a:lnTo>
                    <a:pt x="2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5" name="Freeform 121"/>
            <p:cNvSpPr/>
            <p:nvPr/>
          </p:nvSpPr>
          <p:spPr bwMode="auto">
            <a:xfrm>
              <a:off x="4603750" y="2576513"/>
              <a:ext cx="120650" cy="174625"/>
            </a:xfrm>
            <a:custGeom>
              <a:avLst/>
              <a:gdLst>
                <a:gd name="T0" fmla="*/ 76 w 76"/>
                <a:gd name="T1" fmla="*/ 54 h 110"/>
                <a:gd name="T2" fmla="*/ 76 w 76"/>
                <a:gd name="T3" fmla="*/ 54 h 110"/>
                <a:gd name="T4" fmla="*/ 76 w 76"/>
                <a:gd name="T5" fmla="*/ 54 h 110"/>
                <a:gd name="T6" fmla="*/ 0 w 76"/>
                <a:gd name="T7" fmla="*/ 0 h 110"/>
                <a:gd name="T8" fmla="*/ 0 w 76"/>
                <a:gd name="T9" fmla="*/ 110 h 110"/>
                <a:gd name="T10" fmla="*/ 76 w 76"/>
                <a:gd name="T11" fmla="*/ 56 h 110"/>
                <a:gd name="T12" fmla="*/ 76 w 76"/>
                <a:gd name="T13" fmla="*/ 56 h 110"/>
                <a:gd name="T14" fmla="*/ 76 w 76"/>
                <a:gd name="T15" fmla="*/ 56 h 110"/>
                <a:gd name="T16" fmla="*/ 76 w 76"/>
                <a:gd name="T17" fmla="*/ 56 h 110"/>
                <a:gd name="T18" fmla="*/ 76 w 76"/>
                <a:gd name="T19" fmla="*/ 5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110">
                  <a:moveTo>
                    <a:pt x="76" y="54"/>
                  </a:moveTo>
                  <a:lnTo>
                    <a:pt x="76" y="54"/>
                  </a:lnTo>
                  <a:lnTo>
                    <a:pt x="76" y="54"/>
                  </a:lnTo>
                  <a:lnTo>
                    <a:pt x="0" y="0"/>
                  </a:lnTo>
                  <a:lnTo>
                    <a:pt x="0" y="110"/>
                  </a:lnTo>
                  <a:lnTo>
                    <a:pt x="76" y="56"/>
                  </a:lnTo>
                  <a:lnTo>
                    <a:pt x="76" y="56"/>
                  </a:lnTo>
                  <a:lnTo>
                    <a:pt x="76" y="56"/>
                  </a:lnTo>
                  <a:lnTo>
                    <a:pt x="76" y="56"/>
                  </a:lnTo>
                  <a:lnTo>
                    <a:pt x="76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8" name="Freeform 122"/>
            <p:cNvSpPr/>
            <p:nvPr/>
          </p:nvSpPr>
          <p:spPr bwMode="auto">
            <a:xfrm>
              <a:off x="3810000" y="2725738"/>
              <a:ext cx="282575" cy="419100"/>
            </a:xfrm>
            <a:custGeom>
              <a:avLst/>
              <a:gdLst>
                <a:gd name="T0" fmla="*/ 178 w 178"/>
                <a:gd name="T1" fmla="*/ 132 h 264"/>
                <a:gd name="T2" fmla="*/ 76 w 178"/>
                <a:gd name="T3" fmla="*/ 56 h 264"/>
                <a:gd name="T4" fmla="*/ 0 w 178"/>
                <a:gd name="T5" fmla="*/ 0 h 264"/>
                <a:gd name="T6" fmla="*/ 0 w 178"/>
                <a:gd name="T7" fmla="*/ 0 h 264"/>
                <a:gd name="T8" fmla="*/ 0 w 178"/>
                <a:gd name="T9" fmla="*/ 264 h 264"/>
                <a:gd name="T10" fmla="*/ 178 w 178"/>
                <a:gd name="T11" fmla="*/ 132 h 264"/>
                <a:gd name="T12" fmla="*/ 178 w 178"/>
                <a:gd name="T13" fmla="*/ 132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8" h="264">
                  <a:moveTo>
                    <a:pt x="178" y="132"/>
                  </a:moveTo>
                  <a:lnTo>
                    <a:pt x="76" y="5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4"/>
                  </a:lnTo>
                  <a:lnTo>
                    <a:pt x="178" y="132"/>
                  </a:lnTo>
                  <a:lnTo>
                    <a:pt x="178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1" name="Freeform 123"/>
            <p:cNvSpPr/>
            <p:nvPr/>
          </p:nvSpPr>
          <p:spPr bwMode="auto">
            <a:xfrm>
              <a:off x="3810000" y="2576513"/>
              <a:ext cx="120650" cy="174625"/>
            </a:xfrm>
            <a:custGeom>
              <a:avLst/>
              <a:gdLst>
                <a:gd name="T0" fmla="*/ 76 w 76"/>
                <a:gd name="T1" fmla="*/ 0 h 110"/>
                <a:gd name="T2" fmla="*/ 0 w 76"/>
                <a:gd name="T3" fmla="*/ 54 h 110"/>
                <a:gd name="T4" fmla="*/ 76 w 76"/>
                <a:gd name="T5" fmla="*/ 110 h 110"/>
                <a:gd name="T6" fmla="*/ 76 w 76"/>
                <a:gd name="T7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10">
                  <a:moveTo>
                    <a:pt x="76" y="0"/>
                  </a:moveTo>
                  <a:lnTo>
                    <a:pt x="0" y="54"/>
                  </a:lnTo>
                  <a:lnTo>
                    <a:pt x="76" y="11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4" name="Freeform 124"/>
            <p:cNvSpPr/>
            <p:nvPr/>
          </p:nvSpPr>
          <p:spPr bwMode="auto">
            <a:xfrm>
              <a:off x="3981450" y="2265363"/>
              <a:ext cx="571500" cy="638175"/>
            </a:xfrm>
            <a:custGeom>
              <a:avLst/>
              <a:gdLst>
                <a:gd name="T0" fmla="*/ 104 w 360"/>
                <a:gd name="T1" fmla="*/ 72 h 402"/>
                <a:gd name="T2" fmla="*/ 104 w 360"/>
                <a:gd name="T3" fmla="*/ 104 h 402"/>
                <a:gd name="T4" fmla="*/ 72 w 360"/>
                <a:gd name="T5" fmla="*/ 104 h 402"/>
                <a:gd name="T6" fmla="*/ 0 w 360"/>
                <a:gd name="T7" fmla="*/ 104 h 402"/>
                <a:gd name="T8" fmla="*/ 0 w 360"/>
                <a:gd name="T9" fmla="*/ 330 h 402"/>
                <a:gd name="T10" fmla="*/ 98 w 360"/>
                <a:gd name="T11" fmla="*/ 402 h 402"/>
                <a:gd name="T12" fmla="*/ 262 w 360"/>
                <a:gd name="T13" fmla="*/ 402 h 402"/>
                <a:gd name="T14" fmla="*/ 360 w 360"/>
                <a:gd name="T15" fmla="*/ 330 h 402"/>
                <a:gd name="T16" fmla="*/ 360 w 360"/>
                <a:gd name="T17" fmla="*/ 0 h 402"/>
                <a:gd name="T18" fmla="*/ 104 w 360"/>
                <a:gd name="T19" fmla="*/ 0 h 402"/>
                <a:gd name="T20" fmla="*/ 104 w 360"/>
                <a:gd name="T21" fmla="*/ 0 h 402"/>
                <a:gd name="T22" fmla="*/ 104 w 360"/>
                <a:gd name="T23" fmla="*/ 7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0" h="402">
                  <a:moveTo>
                    <a:pt x="104" y="72"/>
                  </a:moveTo>
                  <a:lnTo>
                    <a:pt x="104" y="104"/>
                  </a:lnTo>
                  <a:lnTo>
                    <a:pt x="72" y="104"/>
                  </a:lnTo>
                  <a:lnTo>
                    <a:pt x="0" y="104"/>
                  </a:lnTo>
                  <a:lnTo>
                    <a:pt x="0" y="330"/>
                  </a:lnTo>
                  <a:lnTo>
                    <a:pt x="98" y="402"/>
                  </a:lnTo>
                  <a:lnTo>
                    <a:pt x="262" y="402"/>
                  </a:lnTo>
                  <a:lnTo>
                    <a:pt x="360" y="330"/>
                  </a:lnTo>
                  <a:lnTo>
                    <a:pt x="360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104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5" name="Freeform 125"/>
            <p:cNvSpPr/>
            <p:nvPr/>
          </p:nvSpPr>
          <p:spPr bwMode="auto">
            <a:xfrm>
              <a:off x="3981450" y="2265363"/>
              <a:ext cx="114300" cy="114300"/>
            </a:xfrm>
            <a:custGeom>
              <a:avLst/>
              <a:gdLst>
                <a:gd name="T0" fmla="*/ 0 w 72"/>
                <a:gd name="T1" fmla="*/ 72 h 72"/>
                <a:gd name="T2" fmla="*/ 72 w 72"/>
                <a:gd name="T3" fmla="*/ 72 h 72"/>
                <a:gd name="T4" fmla="*/ 72 w 72"/>
                <a:gd name="T5" fmla="*/ 0 h 72"/>
                <a:gd name="T6" fmla="*/ 0 w 72"/>
                <a:gd name="T7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72">
                  <a:moveTo>
                    <a:pt x="0" y="72"/>
                  </a:moveTo>
                  <a:lnTo>
                    <a:pt x="72" y="72"/>
                  </a:lnTo>
                  <a:lnTo>
                    <a:pt x="72" y="0"/>
                  </a:lnTo>
                  <a:lnTo>
                    <a:pt x="0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46" name="Group 173"/>
          <p:cNvGrpSpPr/>
          <p:nvPr/>
        </p:nvGrpSpPr>
        <p:grpSpPr>
          <a:xfrm>
            <a:off x="9840905" y="2325482"/>
            <a:ext cx="1071624" cy="1063820"/>
            <a:chOff x="6400800" y="1195388"/>
            <a:chExt cx="654050" cy="649287"/>
          </a:xfrm>
          <a:solidFill>
            <a:schemeClr val="bg1"/>
          </a:solidFill>
        </p:grpSpPr>
        <p:sp>
          <p:nvSpPr>
            <p:cNvPr id="47" name="Freeform 289"/>
            <p:cNvSpPr>
              <a:spLocks noEditPoints="1"/>
            </p:cNvSpPr>
            <p:nvPr/>
          </p:nvSpPr>
          <p:spPr bwMode="auto">
            <a:xfrm>
              <a:off x="6400800" y="1195388"/>
              <a:ext cx="654050" cy="649287"/>
            </a:xfrm>
            <a:custGeom>
              <a:avLst/>
              <a:gdLst>
                <a:gd name="T0" fmla="*/ 361 w 412"/>
                <a:gd name="T1" fmla="*/ 47 h 409"/>
                <a:gd name="T2" fmla="*/ 359 w 412"/>
                <a:gd name="T3" fmla="*/ 39 h 409"/>
                <a:gd name="T4" fmla="*/ 355 w 412"/>
                <a:gd name="T5" fmla="*/ 23 h 409"/>
                <a:gd name="T6" fmla="*/ 343 w 412"/>
                <a:gd name="T7" fmla="*/ 10 h 409"/>
                <a:gd name="T8" fmla="*/ 328 w 412"/>
                <a:gd name="T9" fmla="*/ 1 h 409"/>
                <a:gd name="T10" fmla="*/ 66 w 412"/>
                <a:gd name="T11" fmla="*/ 0 h 409"/>
                <a:gd name="T12" fmla="*/ 60 w 412"/>
                <a:gd name="T13" fmla="*/ 0 h 409"/>
                <a:gd name="T14" fmla="*/ 40 w 412"/>
                <a:gd name="T15" fmla="*/ 4 h 409"/>
                <a:gd name="T16" fmla="*/ 29 w 412"/>
                <a:gd name="T17" fmla="*/ 13 h 409"/>
                <a:gd name="T18" fmla="*/ 21 w 412"/>
                <a:gd name="T19" fmla="*/ 20 h 409"/>
                <a:gd name="T20" fmla="*/ 11 w 412"/>
                <a:gd name="T21" fmla="*/ 37 h 409"/>
                <a:gd name="T22" fmla="*/ 4 w 412"/>
                <a:gd name="T23" fmla="*/ 59 h 409"/>
                <a:gd name="T24" fmla="*/ 1 w 412"/>
                <a:gd name="T25" fmla="*/ 86 h 409"/>
                <a:gd name="T26" fmla="*/ 0 w 412"/>
                <a:gd name="T27" fmla="*/ 113 h 409"/>
                <a:gd name="T28" fmla="*/ 52 w 412"/>
                <a:gd name="T29" fmla="*/ 366 h 409"/>
                <a:gd name="T30" fmla="*/ 52 w 412"/>
                <a:gd name="T31" fmla="*/ 378 h 409"/>
                <a:gd name="T32" fmla="*/ 59 w 412"/>
                <a:gd name="T33" fmla="*/ 395 h 409"/>
                <a:gd name="T34" fmla="*/ 63 w 412"/>
                <a:gd name="T35" fmla="*/ 400 h 409"/>
                <a:gd name="T36" fmla="*/ 73 w 412"/>
                <a:gd name="T37" fmla="*/ 408 h 409"/>
                <a:gd name="T38" fmla="*/ 82 w 412"/>
                <a:gd name="T39" fmla="*/ 409 h 409"/>
                <a:gd name="T40" fmla="*/ 348 w 412"/>
                <a:gd name="T41" fmla="*/ 409 h 409"/>
                <a:gd name="T42" fmla="*/ 365 w 412"/>
                <a:gd name="T43" fmla="*/ 408 h 409"/>
                <a:gd name="T44" fmla="*/ 379 w 412"/>
                <a:gd name="T45" fmla="*/ 400 h 409"/>
                <a:gd name="T46" fmla="*/ 391 w 412"/>
                <a:gd name="T47" fmla="*/ 392 h 409"/>
                <a:gd name="T48" fmla="*/ 405 w 412"/>
                <a:gd name="T49" fmla="*/ 368 h 409"/>
                <a:gd name="T50" fmla="*/ 411 w 412"/>
                <a:gd name="T51" fmla="*/ 342 h 409"/>
                <a:gd name="T52" fmla="*/ 412 w 412"/>
                <a:gd name="T53" fmla="*/ 317 h 409"/>
                <a:gd name="T54" fmla="*/ 26 w 412"/>
                <a:gd name="T55" fmla="*/ 87 h 409"/>
                <a:gd name="T56" fmla="*/ 29 w 412"/>
                <a:gd name="T57" fmla="*/ 67 h 409"/>
                <a:gd name="T58" fmla="*/ 39 w 412"/>
                <a:gd name="T59" fmla="*/ 41 h 409"/>
                <a:gd name="T60" fmla="*/ 44 w 412"/>
                <a:gd name="T61" fmla="*/ 33 h 409"/>
                <a:gd name="T62" fmla="*/ 49 w 412"/>
                <a:gd name="T63" fmla="*/ 41 h 409"/>
                <a:gd name="T64" fmla="*/ 52 w 412"/>
                <a:gd name="T65" fmla="*/ 60 h 409"/>
                <a:gd name="T66" fmla="*/ 26 w 412"/>
                <a:gd name="T67" fmla="*/ 87 h 409"/>
                <a:gd name="T68" fmla="*/ 103 w 412"/>
                <a:gd name="T69" fmla="*/ 330 h 409"/>
                <a:gd name="T70" fmla="*/ 102 w 412"/>
                <a:gd name="T71" fmla="*/ 356 h 409"/>
                <a:gd name="T72" fmla="*/ 96 w 412"/>
                <a:gd name="T73" fmla="*/ 372 h 409"/>
                <a:gd name="T74" fmla="*/ 90 w 412"/>
                <a:gd name="T75" fmla="*/ 380 h 409"/>
                <a:gd name="T76" fmla="*/ 83 w 412"/>
                <a:gd name="T77" fmla="*/ 385 h 409"/>
                <a:gd name="T78" fmla="*/ 82 w 412"/>
                <a:gd name="T79" fmla="*/ 383 h 409"/>
                <a:gd name="T80" fmla="*/ 77 w 412"/>
                <a:gd name="T81" fmla="*/ 375 h 409"/>
                <a:gd name="T82" fmla="*/ 77 w 412"/>
                <a:gd name="T83" fmla="*/ 60 h 409"/>
                <a:gd name="T84" fmla="*/ 76 w 412"/>
                <a:gd name="T85" fmla="*/ 49 h 409"/>
                <a:gd name="T86" fmla="*/ 72 w 412"/>
                <a:gd name="T87" fmla="*/ 31 h 409"/>
                <a:gd name="T88" fmla="*/ 316 w 412"/>
                <a:gd name="T89" fmla="*/ 26 h 409"/>
                <a:gd name="T90" fmla="*/ 322 w 412"/>
                <a:gd name="T91" fmla="*/ 26 h 409"/>
                <a:gd name="T92" fmla="*/ 329 w 412"/>
                <a:gd name="T93" fmla="*/ 30 h 409"/>
                <a:gd name="T94" fmla="*/ 333 w 412"/>
                <a:gd name="T95" fmla="*/ 41 h 409"/>
                <a:gd name="T96" fmla="*/ 335 w 412"/>
                <a:gd name="T97" fmla="*/ 317 h 409"/>
                <a:gd name="T98" fmla="*/ 103 w 412"/>
                <a:gd name="T99" fmla="*/ 330 h 409"/>
                <a:gd name="T100" fmla="*/ 119 w 412"/>
                <a:gd name="T101" fmla="*/ 385 h 409"/>
                <a:gd name="T102" fmla="*/ 122 w 412"/>
                <a:gd name="T103" fmla="*/ 376 h 409"/>
                <a:gd name="T104" fmla="*/ 127 w 412"/>
                <a:gd name="T105" fmla="*/ 356 h 409"/>
                <a:gd name="T106" fmla="*/ 385 w 412"/>
                <a:gd name="T107" fmla="*/ 343 h 409"/>
                <a:gd name="T108" fmla="*/ 382 w 412"/>
                <a:gd name="T109" fmla="*/ 356 h 409"/>
                <a:gd name="T110" fmla="*/ 376 w 412"/>
                <a:gd name="T111" fmla="*/ 369 h 409"/>
                <a:gd name="T112" fmla="*/ 365 w 412"/>
                <a:gd name="T113" fmla="*/ 380 h 409"/>
                <a:gd name="T114" fmla="*/ 348 w 412"/>
                <a:gd name="T115" fmla="*/ 385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12" h="409">
                  <a:moveTo>
                    <a:pt x="361" y="317"/>
                  </a:moveTo>
                  <a:lnTo>
                    <a:pt x="361" y="47"/>
                  </a:lnTo>
                  <a:lnTo>
                    <a:pt x="361" y="47"/>
                  </a:lnTo>
                  <a:lnTo>
                    <a:pt x="359" y="39"/>
                  </a:lnTo>
                  <a:lnTo>
                    <a:pt x="358" y="31"/>
                  </a:lnTo>
                  <a:lnTo>
                    <a:pt x="355" y="23"/>
                  </a:lnTo>
                  <a:lnTo>
                    <a:pt x="350" y="16"/>
                  </a:lnTo>
                  <a:lnTo>
                    <a:pt x="343" y="10"/>
                  </a:lnTo>
                  <a:lnTo>
                    <a:pt x="336" y="4"/>
                  </a:lnTo>
                  <a:lnTo>
                    <a:pt x="328" y="1"/>
                  </a:lnTo>
                  <a:lnTo>
                    <a:pt x="316" y="0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60" y="0"/>
                  </a:lnTo>
                  <a:lnTo>
                    <a:pt x="52" y="1"/>
                  </a:lnTo>
                  <a:lnTo>
                    <a:pt x="40" y="4"/>
                  </a:lnTo>
                  <a:lnTo>
                    <a:pt x="34" y="9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21" y="20"/>
                  </a:lnTo>
                  <a:lnTo>
                    <a:pt x="16" y="27"/>
                  </a:lnTo>
                  <a:lnTo>
                    <a:pt x="11" y="37"/>
                  </a:lnTo>
                  <a:lnTo>
                    <a:pt x="7" y="47"/>
                  </a:lnTo>
                  <a:lnTo>
                    <a:pt x="4" y="59"/>
                  </a:lnTo>
                  <a:lnTo>
                    <a:pt x="1" y="72"/>
                  </a:lnTo>
                  <a:lnTo>
                    <a:pt x="1" y="86"/>
                  </a:lnTo>
                  <a:lnTo>
                    <a:pt x="0" y="100"/>
                  </a:lnTo>
                  <a:lnTo>
                    <a:pt x="0" y="113"/>
                  </a:lnTo>
                  <a:lnTo>
                    <a:pt x="52" y="113"/>
                  </a:lnTo>
                  <a:lnTo>
                    <a:pt x="52" y="366"/>
                  </a:lnTo>
                  <a:lnTo>
                    <a:pt x="52" y="366"/>
                  </a:lnTo>
                  <a:lnTo>
                    <a:pt x="52" y="378"/>
                  </a:lnTo>
                  <a:lnTo>
                    <a:pt x="54" y="386"/>
                  </a:lnTo>
                  <a:lnTo>
                    <a:pt x="59" y="395"/>
                  </a:lnTo>
                  <a:lnTo>
                    <a:pt x="63" y="400"/>
                  </a:lnTo>
                  <a:lnTo>
                    <a:pt x="63" y="400"/>
                  </a:lnTo>
                  <a:lnTo>
                    <a:pt x="69" y="405"/>
                  </a:lnTo>
                  <a:lnTo>
                    <a:pt x="73" y="408"/>
                  </a:lnTo>
                  <a:lnTo>
                    <a:pt x="82" y="409"/>
                  </a:lnTo>
                  <a:lnTo>
                    <a:pt x="82" y="409"/>
                  </a:lnTo>
                  <a:lnTo>
                    <a:pt x="348" y="409"/>
                  </a:lnTo>
                  <a:lnTo>
                    <a:pt x="348" y="409"/>
                  </a:lnTo>
                  <a:lnTo>
                    <a:pt x="358" y="409"/>
                  </a:lnTo>
                  <a:lnTo>
                    <a:pt x="365" y="408"/>
                  </a:lnTo>
                  <a:lnTo>
                    <a:pt x="373" y="405"/>
                  </a:lnTo>
                  <a:lnTo>
                    <a:pt x="379" y="400"/>
                  </a:lnTo>
                  <a:lnTo>
                    <a:pt x="385" y="396"/>
                  </a:lnTo>
                  <a:lnTo>
                    <a:pt x="391" y="392"/>
                  </a:lnTo>
                  <a:lnTo>
                    <a:pt x="399" y="380"/>
                  </a:lnTo>
                  <a:lnTo>
                    <a:pt x="405" y="368"/>
                  </a:lnTo>
                  <a:lnTo>
                    <a:pt x="409" y="355"/>
                  </a:lnTo>
                  <a:lnTo>
                    <a:pt x="411" y="342"/>
                  </a:lnTo>
                  <a:lnTo>
                    <a:pt x="412" y="330"/>
                  </a:lnTo>
                  <a:lnTo>
                    <a:pt x="412" y="317"/>
                  </a:lnTo>
                  <a:lnTo>
                    <a:pt x="361" y="317"/>
                  </a:lnTo>
                  <a:close/>
                  <a:moveTo>
                    <a:pt x="26" y="87"/>
                  </a:moveTo>
                  <a:lnTo>
                    <a:pt x="26" y="87"/>
                  </a:lnTo>
                  <a:lnTo>
                    <a:pt x="29" y="67"/>
                  </a:lnTo>
                  <a:lnTo>
                    <a:pt x="33" y="51"/>
                  </a:lnTo>
                  <a:lnTo>
                    <a:pt x="39" y="41"/>
                  </a:lnTo>
                  <a:lnTo>
                    <a:pt x="44" y="33"/>
                  </a:lnTo>
                  <a:lnTo>
                    <a:pt x="44" y="33"/>
                  </a:lnTo>
                  <a:lnTo>
                    <a:pt x="47" y="37"/>
                  </a:lnTo>
                  <a:lnTo>
                    <a:pt x="49" y="41"/>
                  </a:lnTo>
                  <a:lnTo>
                    <a:pt x="50" y="49"/>
                  </a:lnTo>
                  <a:lnTo>
                    <a:pt x="52" y="60"/>
                  </a:lnTo>
                  <a:lnTo>
                    <a:pt x="52" y="87"/>
                  </a:lnTo>
                  <a:lnTo>
                    <a:pt x="26" y="87"/>
                  </a:lnTo>
                  <a:close/>
                  <a:moveTo>
                    <a:pt x="103" y="330"/>
                  </a:moveTo>
                  <a:lnTo>
                    <a:pt x="103" y="330"/>
                  </a:lnTo>
                  <a:lnTo>
                    <a:pt x="103" y="345"/>
                  </a:lnTo>
                  <a:lnTo>
                    <a:pt x="102" y="356"/>
                  </a:lnTo>
                  <a:lnTo>
                    <a:pt x="99" y="365"/>
                  </a:lnTo>
                  <a:lnTo>
                    <a:pt x="96" y="372"/>
                  </a:lnTo>
                  <a:lnTo>
                    <a:pt x="93" y="378"/>
                  </a:lnTo>
                  <a:lnTo>
                    <a:pt x="90" y="380"/>
                  </a:lnTo>
                  <a:lnTo>
                    <a:pt x="87" y="383"/>
                  </a:lnTo>
                  <a:lnTo>
                    <a:pt x="83" y="385"/>
                  </a:lnTo>
                  <a:lnTo>
                    <a:pt x="83" y="385"/>
                  </a:lnTo>
                  <a:lnTo>
                    <a:pt x="82" y="383"/>
                  </a:lnTo>
                  <a:lnTo>
                    <a:pt x="79" y="379"/>
                  </a:lnTo>
                  <a:lnTo>
                    <a:pt x="77" y="375"/>
                  </a:lnTo>
                  <a:lnTo>
                    <a:pt x="77" y="366"/>
                  </a:lnTo>
                  <a:lnTo>
                    <a:pt x="77" y="60"/>
                  </a:lnTo>
                  <a:lnTo>
                    <a:pt x="77" y="60"/>
                  </a:lnTo>
                  <a:lnTo>
                    <a:pt x="76" y="49"/>
                  </a:lnTo>
                  <a:lnTo>
                    <a:pt x="74" y="40"/>
                  </a:lnTo>
                  <a:lnTo>
                    <a:pt x="72" y="31"/>
                  </a:lnTo>
                  <a:lnTo>
                    <a:pt x="69" y="24"/>
                  </a:lnTo>
                  <a:lnTo>
                    <a:pt x="316" y="26"/>
                  </a:lnTo>
                  <a:lnTo>
                    <a:pt x="316" y="26"/>
                  </a:lnTo>
                  <a:lnTo>
                    <a:pt x="322" y="26"/>
                  </a:lnTo>
                  <a:lnTo>
                    <a:pt x="326" y="27"/>
                  </a:lnTo>
                  <a:lnTo>
                    <a:pt x="329" y="30"/>
                  </a:lnTo>
                  <a:lnTo>
                    <a:pt x="332" y="34"/>
                  </a:lnTo>
                  <a:lnTo>
                    <a:pt x="333" y="41"/>
                  </a:lnTo>
                  <a:lnTo>
                    <a:pt x="335" y="47"/>
                  </a:lnTo>
                  <a:lnTo>
                    <a:pt x="335" y="317"/>
                  </a:lnTo>
                  <a:lnTo>
                    <a:pt x="103" y="319"/>
                  </a:lnTo>
                  <a:lnTo>
                    <a:pt x="103" y="330"/>
                  </a:lnTo>
                  <a:close/>
                  <a:moveTo>
                    <a:pt x="348" y="385"/>
                  </a:moveTo>
                  <a:lnTo>
                    <a:pt x="119" y="385"/>
                  </a:lnTo>
                  <a:lnTo>
                    <a:pt x="119" y="385"/>
                  </a:lnTo>
                  <a:lnTo>
                    <a:pt x="122" y="376"/>
                  </a:lnTo>
                  <a:lnTo>
                    <a:pt x="124" y="368"/>
                  </a:lnTo>
                  <a:lnTo>
                    <a:pt x="127" y="356"/>
                  </a:lnTo>
                  <a:lnTo>
                    <a:pt x="129" y="343"/>
                  </a:lnTo>
                  <a:lnTo>
                    <a:pt x="385" y="343"/>
                  </a:lnTo>
                  <a:lnTo>
                    <a:pt x="385" y="343"/>
                  </a:lnTo>
                  <a:lnTo>
                    <a:pt x="382" y="356"/>
                  </a:lnTo>
                  <a:lnTo>
                    <a:pt x="379" y="363"/>
                  </a:lnTo>
                  <a:lnTo>
                    <a:pt x="376" y="369"/>
                  </a:lnTo>
                  <a:lnTo>
                    <a:pt x="371" y="375"/>
                  </a:lnTo>
                  <a:lnTo>
                    <a:pt x="365" y="380"/>
                  </a:lnTo>
                  <a:lnTo>
                    <a:pt x="358" y="383"/>
                  </a:lnTo>
                  <a:lnTo>
                    <a:pt x="348" y="385"/>
                  </a:lnTo>
                  <a:lnTo>
                    <a:pt x="34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8" name="Rectangle 290"/>
            <p:cNvSpPr>
              <a:spLocks noChangeArrowheads="1"/>
            </p:cNvSpPr>
            <p:nvPr/>
          </p:nvSpPr>
          <p:spPr bwMode="auto">
            <a:xfrm>
              <a:off x="6597650" y="1320800"/>
              <a:ext cx="268288" cy="38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9" name="Rectangle 291"/>
            <p:cNvSpPr>
              <a:spLocks noChangeArrowheads="1"/>
            </p:cNvSpPr>
            <p:nvPr/>
          </p:nvSpPr>
          <p:spPr bwMode="auto">
            <a:xfrm>
              <a:off x="6597650" y="1408113"/>
              <a:ext cx="268288" cy="41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0" name="Rectangle 292"/>
            <p:cNvSpPr>
              <a:spLocks noChangeArrowheads="1"/>
            </p:cNvSpPr>
            <p:nvPr/>
          </p:nvSpPr>
          <p:spPr bwMode="auto">
            <a:xfrm>
              <a:off x="6597650" y="1500188"/>
              <a:ext cx="268288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1" name="Rectangle 293"/>
            <p:cNvSpPr>
              <a:spLocks noChangeArrowheads="1"/>
            </p:cNvSpPr>
            <p:nvPr/>
          </p:nvSpPr>
          <p:spPr bwMode="auto">
            <a:xfrm>
              <a:off x="6597650" y="1587500"/>
              <a:ext cx="268288" cy="41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52" name="Group 162"/>
          <p:cNvGrpSpPr/>
          <p:nvPr/>
        </p:nvGrpSpPr>
        <p:grpSpPr>
          <a:xfrm>
            <a:off x="1474826" y="2365822"/>
            <a:ext cx="837476" cy="895701"/>
            <a:chOff x="4267200" y="1196975"/>
            <a:chExt cx="593725" cy="635001"/>
          </a:xfrm>
          <a:solidFill>
            <a:schemeClr val="bg1"/>
          </a:solidFill>
        </p:grpSpPr>
        <p:sp>
          <p:nvSpPr>
            <p:cNvPr id="53" name="Freeform 272"/>
            <p:cNvSpPr/>
            <p:nvPr/>
          </p:nvSpPr>
          <p:spPr bwMode="auto">
            <a:xfrm>
              <a:off x="4267200" y="1566863"/>
              <a:ext cx="593725" cy="265113"/>
            </a:xfrm>
            <a:custGeom>
              <a:avLst/>
              <a:gdLst>
                <a:gd name="T0" fmla="*/ 364 w 374"/>
                <a:gd name="T1" fmla="*/ 47 h 167"/>
                <a:gd name="T2" fmla="*/ 350 w 374"/>
                <a:gd name="T3" fmla="*/ 33 h 167"/>
                <a:gd name="T4" fmla="*/ 332 w 374"/>
                <a:gd name="T5" fmla="*/ 22 h 167"/>
                <a:gd name="T6" fmla="*/ 295 w 374"/>
                <a:gd name="T7" fmla="*/ 8 h 167"/>
                <a:gd name="T8" fmla="*/ 265 w 374"/>
                <a:gd name="T9" fmla="*/ 1 h 167"/>
                <a:gd name="T10" fmla="*/ 253 w 374"/>
                <a:gd name="T11" fmla="*/ 26 h 167"/>
                <a:gd name="T12" fmla="*/ 269 w 374"/>
                <a:gd name="T13" fmla="*/ 30 h 167"/>
                <a:gd name="T14" fmla="*/ 284 w 374"/>
                <a:gd name="T15" fmla="*/ 37 h 167"/>
                <a:gd name="T16" fmla="*/ 305 w 374"/>
                <a:gd name="T17" fmla="*/ 49 h 167"/>
                <a:gd name="T18" fmla="*/ 310 w 374"/>
                <a:gd name="T19" fmla="*/ 56 h 167"/>
                <a:gd name="T20" fmla="*/ 316 w 374"/>
                <a:gd name="T21" fmla="*/ 66 h 167"/>
                <a:gd name="T22" fmla="*/ 316 w 374"/>
                <a:gd name="T23" fmla="*/ 70 h 167"/>
                <a:gd name="T24" fmla="*/ 303 w 374"/>
                <a:gd name="T25" fmla="*/ 83 h 167"/>
                <a:gd name="T26" fmla="*/ 295 w 374"/>
                <a:gd name="T27" fmla="*/ 88 h 167"/>
                <a:gd name="T28" fmla="*/ 266 w 374"/>
                <a:gd name="T29" fmla="*/ 101 h 167"/>
                <a:gd name="T30" fmla="*/ 224 w 374"/>
                <a:gd name="T31" fmla="*/ 107 h 167"/>
                <a:gd name="T32" fmla="*/ 202 w 374"/>
                <a:gd name="T33" fmla="*/ 109 h 167"/>
                <a:gd name="T34" fmla="*/ 158 w 374"/>
                <a:gd name="T35" fmla="*/ 109 h 167"/>
                <a:gd name="T36" fmla="*/ 136 w 374"/>
                <a:gd name="T37" fmla="*/ 105 h 167"/>
                <a:gd name="T38" fmla="*/ 94 w 374"/>
                <a:gd name="T39" fmla="*/ 94 h 167"/>
                <a:gd name="T40" fmla="*/ 84 w 374"/>
                <a:gd name="T41" fmla="*/ 91 h 167"/>
                <a:gd name="T42" fmla="*/ 68 w 374"/>
                <a:gd name="T43" fmla="*/ 80 h 167"/>
                <a:gd name="T44" fmla="*/ 62 w 374"/>
                <a:gd name="T45" fmla="*/ 73 h 167"/>
                <a:gd name="T46" fmla="*/ 58 w 374"/>
                <a:gd name="T47" fmla="*/ 66 h 167"/>
                <a:gd name="T48" fmla="*/ 58 w 374"/>
                <a:gd name="T49" fmla="*/ 65 h 167"/>
                <a:gd name="T50" fmla="*/ 60 w 374"/>
                <a:gd name="T51" fmla="*/ 59 h 167"/>
                <a:gd name="T52" fmla="*/ 72 w 374"/>
                <a:gd name="T53" fmla="*/ 47 h 167"/>
                <a:gd name="T54" fmla="*/ 83 w 374"/>
                <a:gd name="T55" fmla="*/ 38 h 167"/>
                <a:gd name="T56" fmla="*/ 108 w 374"/>
                <a:gd name="T57" fmla="*/ 29 h 167"/>
                <a:gd name="T58" fmla="*/ 121 w 374"/>
                <a:gd name="T59" fmla="*/ 26 h 167"/>
                <a:gd name="T60" fmla="*/ 109 w 374"/>
                <a:gd name="T61" fmla="*/ 0 h 167"/>
                <a:gd name="T62" fmla="*/ 68 w 374"/>
                <a:gd name="T63" fmla="*/ 11 h 167"/>
                <a:gd name="T64" fmla="*/ 29 w 374"/>
                <a:gd name="T65" fmla="*/ 27 h 167"/>
                <a:gd name="T66" fmla="*/ 22 w 374"/>
                <a:gd name="T67" fmla="*/ 33 h 167"/>
                <a:gd name="T68" fmla="*/ 8 w 374"/>
                <a:gd name="T69" fmla="*/ 47 h 167"/>
                <a:gd name="T70" fmla="*/ 3 w 374"/>
                <a:gd name="T71" fmla="*/ 55 h 167"/>
                <a:gd name="T72" fmla="*/ 0 w 374"/>
                <a:gd name="T73" fmla="*/ 71 h 167"/>
                <a:gd name="T74" fmla="*/ 1 w 374"/>
                <a:gd name="T75" fmla="*/ 83 h 167"/>
                <a:gd name="T76" fmla="*/ 4 w 374"/>
                <a:gd name="T77" fmla="*/ 94 h 167"/>
                <a:gd name="T78" fmla="*/ 12 w 374"/>
                <a:gd name="T79" fmla="*/ 109 h 167"/>
                <a:gd name="T80" fmla="*/ 25 w 374"/>
                <a:gd name="T81" fmla="*/ 123 h 167"/>
                <a:gd name="T82" fmla="*/ 55 w 374"/>
                <a:gd name="T83" fmla="*/ 143 h 167"/>
                <a:gd name="T84" fmla="*/ 73 w 374"/>
                <a:gd name="T85" fmla="*/ 150 h 167"/>
                <a:gd name="T86" fmla="*/ 111 w 374"/>
                <a:gd name="T87" fmla="*/ 160 h 167"/>
                <a:gd name="T88" fmla="*/ 150 w 374"/>
                <a:gd name="T89" fmla="*/ 166 h 167"/>
                <a:gd name="T90" fmla="*/ 206 w 374"/>
                <a:gd name="T91" fmla="*/ 167 h 167"/>
                <a:gd name="T92" fmla="*/ 241 w 374"/>
                <a:gd name="T93" fmla="*/ 164 h 167"/>
                <a:gd name="T94" fmla="*/ 276 w 374"/>
                <a:gd name="T95" fmla="*/ 159 h 167"/>
                <a:gd name="T96" fmla="*/ 310 w 374"/>
                <a:gd name="T97" fmla="*/ 148 h 167"/>
                <a:gd name="T98" fmla="*/ 341 w 374"/>
                <a:gd name="T99" fmla="*/ 132 h 167"/>
                <a:gd name="T100" fmla="*/ 352 w 374"/>
                <a:gd name="T101" fmla="*/ 124 h 167"/>
                <a:gd name="T102" fmla="*/ 367 w 374"/>
                <a:gd name="T103" fmla="*/ 102 h 167"/>
                <a:gd name="T104" fmla="*/ 371 w 374"/>
                <a:gd name="T105" fmla="*/ 89 h 167"/>
                <a:gd name="T106" fmla="*/ 374 w 374"/>
                <a:gd name="T107" fmla="*/ 74 h 167"/>
                <a:gd name="T108" fmla="*/ 374 w 374"/>
                <a:gd name="T109" fmla="*/ 67 h 167"/>
                <a:gd name="T110" fmla="*/ 368 w 374"/>
                <a:gd name="T111" fmla="*/ 54 h 167"/>
                <a:gd name="T112" fmla="*/ 364 w 374"/>
                <a:gd name="T113" fmla="*/ 4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74" h="167">
                  <a:moveTo>
                    <a:pt x="364" y="47"/>
                  </a:moveTo>
                  <a:lnTo>
                    <a:pt x="364" y="47"/>
                  </a:lnTo>
                  <a:lnTo>
                    <a:pt x="357" y="40"/>
                  </a:lnTo>
                  <a:lnTo>
                    <a:pt x="350" y="33"/>
                  </a:lnTo>
                  <a:lnTo>
                    <a:pt x="342" y="27"/>
                  </a:lnTo>
                  <a:lnTo>
                    <a:pt x="332" y="22"/>
                  </a:lnTo>
                  <a:lnTo>
                    <a:pt x="314" y="15"/>
                  </a:lnTo>
                  <a:lnTo>
                    <a:pt x="295" y="8"/>
                  </a:lnTo>
                  <a:lnTo>
                    <a:pt x="295" y="8"/>
                  </a:lnTo>
                  <a:lnTo>
                    <a:pt x="265" y="1"/>
                  </a:lnTo>
                  <a:lnTo>
                    <a:pt x="265" y="1"/>
                  </a:lnTo>
                  <a:lnTo>
                    <a:pt x="253" y="26"/>
                  </a:lnTo>
                  <a:lnTo>
                    <a:pt x="253" y="26"/>
                  </a:lnTo>
                  <a:lnTo>
                    <a:pt x="269" y="30"/>
                  </a:lnTo>
                  <a:lnTo>
                    <a:pt x="284" y="37"/>
                  </a:lnTo>
                  <a:lnTo>
                    <a:pt x="284" y="37"/>
                  </a:lnTo>
                  <a:lnTo>
                    <a:pt x="299" y="45"/>
                  </a:lnTo>
                  <a:lnTo>
                    <a:pt x="305" y="49"/>
                  </a:lnTo>
                  <a:lnTo>
                    <a:pt x="310" y="56"/>
                  </a:lnTo>
                  <a:lnTo>
                    <a:pt x="310" y="56"/>
                  </a:lnTo>
                  <a:lnTo>
                    <a:pt x="316" y="63"/>
                  </a:lnTo>
                  <a:lnTo>
                    <a:pt x="316" y="66"/>
                  </a:lnTo>
                  <a:lnTo>
                    <a:pt x="316" y="70"/>
                  </a:lnTo>
                  <a:lnTo>
                    <a:pt x="316" y="70"/>
                  </a:lnTo>
                  <a:lnTo>
                    <a:pt x="310" y="77"/>
                  </a:lnTo>
                  <a:lnTo>
                    <a:pt x="303" y="83"/>
                  </a:lnTo>
                  <a:lnTo>
                    <a:pt x="303" y="83"/>
                  </a:lnTo>
                  <a:lnTo>
                    <a:pt x="295" y="88"/>
                  </a:lnTo>
                  <a:lnTo>
                    <a:pt x="285" y="94"/>
                  </a:lnTo>
                  <a:lnTo>
                    <a:pt x="266" y="101"/>
                  </a:lnTo>
                  <a:lnTo>
                    <a:pt x="245" y="105"/>
                  </a:lnTo>
                  <a:lnTo>
                    <a:pt x="224" y="107"/>
                  </a:lnTo>
                  <a:lnTo>
                    <a:pt x="224" y="107"/>
                  </a:lnTo>
                  <a:lnTo>
                    <a:pt x="202" y="109"/>
                  </a:lnTo>
                  <a:lnTo>
                    <a:pt x="180" y="110"/>
                  </a:lnTo>
                  <a:lnTo>
                    <a:pt x="158" y="109"/>
                  </a:lnTo>
                  <a:lnTo>
                    <a:pt x="136" y="105"/>
                  </a:lnTo>
                  <a:lnTo>
                    <a:pt x="136" y="105"/>
                  </a:lnTo>
                  <a:lnTo>
                    <a:pt x="115" y="101"/>
                  </a:lnTo>
                  <a:lnTo>
                    <a:pt x="94" y="94"/>
                  </a:lnTo>
                  <a:lnTo>
                    <a:pt x="94" y="94"/>
                  </a:lnTo>
                  <a:lnTo>
                    <a:pt x="84" y="91"/>
                  </a:lnTo>
                  <a:lnTo>
                    <a:pt x="76" y="85"/>
                  </a:lnTo>
                  <a:lnTo>
                    <a:pt x="68" y="80"/>
                  </a:lnTo>
                  <a:lnTo>
                    <a:pt x="62" y="73"/>
                  </a:lnTo>
                  <a:lnTo>
                    <a:pt x="62" y="73"/>
                  </a:lnTo>
                  <a:lnTo>
                    <a:pt x="58" y="69"/>
                  </a:lnTo>
                  <a:lnTo>
                    <a:pt x="58" y="66"/>
                  </a:lnTo>
                  <a:lnTo>
                    <a:pt x="58" y="65"/>
                  </a:lnTo>
                  <a:lnTo>
                    <a:pt x="58" y="65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5" y="52"/>
                  </a:lnTo>
                  <a:lnTo>
                    <a:pt x="72" y="47"/>
                  </a:lnTo>
                  <a:lnTo>
                    <a:pt x="72" y="47"/>
                  </a:lnTo>
                  <a:lnTo>
                    <a:pt x="83" y="38"/>
                  </a:lnTo>
                  <a:lnTo>
                    <a:pt x="96" y="33"/>
                  </a:lnTo>
                  <a:lnTo>
                    <a:pt x="108" y="29"/>
                  </a:lnTo>
                  <a:lnTo>
                    <a:pt x="121" y="26"/>
                  </a:lnTo>
                  <a:lnTo>
                    <a:pt x="121" y="26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89" y="4"/>
                  </a:lnTo>
                  <a:lnTo>
                    <a:pt x="68" y="11"/>
                  </a:lnTo>
                  <a:lnTo>
                    <a:pt x="48" y="18"/>
                  </a:lnTo>
                  <a:lnTo>
                    <a:pt x="29" y="27"/>
                  </a:lnTo>
                  <a:lnTo>
                    <a:pt x="29" y="27"/>
                  </a:lnTo>
                  <a:lnTo>
                    <a:pt x="22" y="33"/>
                  </a:lnTo>
                  <a:lnTo>
                    <a:pt x="14" y="40"/>
                  </a:lnTo>
                  <a:lnTo>
                    <a:pt x="8" y="47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0" y="63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1" y="83"/>
                  </a:lnTo>
                  <a:lnTo>
                    <a:pt x="4" y="94"/>
                  </a:lnTo>
                  <a:lnTo>
                    <a:pt x="4" y="94"/>
                  </a:lnTo>
                  <a:lnTo>
                    <a:pt x="7" y="102"/>
                  </a:lnTo>
                  <a:lnTo>
                    <a:pt x="12" y="109"/>
                  </a:lnTo>
                  <a:lnTo>
                    <a:pt x="18" y="117"/>
                  </a:lnTo>
                  <a:lnTo>
                    <a:pt x="25" y="123"/>
                  </a:lnTo>
                  <a:lnTo>
                    <a:pt x="40" y="135"/>
                  </a:lnTo>
                  <a:lnTo>
                    <a:pt x="55" y="143"/>
                  </a:lnTo>
                  <a:lnTo>
                    <a:pt x="55" y="143"/>
                  </a:lnTo>
                  <a:lnTo>
                    <a:pt x="73" y="150"/>
                  </a:lnTo>
                  <a:lnTo>
                    <a:pt x="91" y="156"/>
                  </a:lnTo>
                  <a:lnTo>
                    <a:pt x="111" y="160"/>
                  </a:lnTo>
                  <a:lnTo>
                    <a:pt x="130" y="163"/>
                  </a:lnTo>
                  <a:lnTo>
                    <a:pt x="150" y="166"/>
                  </a:lnTo>
                  <a:lnTo>
                    <a:pt x="168" y="167"/>
                  </a:lnTo>
                  <a:lnTo>
                    <a:pt x="206" y="167"/>
                  </a:lnTo>
                  <a:lnTo>
                    <a:pt x="206" y="167"/>
                  </a:lnTo>
                  <a:lnTo>
                    <a:pt x="241" y="164"/>
                  </a:lnTo>
                  <a:lnTo>
                    <a:pt x="259" y="161"/>
                  </a:lnTo>
                  <a:lnTo>
                    <a:pt x="276" y="159"/>
                  </a:lnTo>
                  <a:lnTo>
                    <a:pt x="294" y="153"/>
                  </a:lnTo>
                  <a:lnTo>
                    <a:pt x="310" y="148"/>
                  </a:lnTo>
                  <a:lnTo>
                    <a:pt x="326" y="141"/>
                  </a:lnTo>
                  <a:lnTo>
                    <a:pt x="341" y="132"/>
                  </a:lnTo>
                  <a:lnTo>
                    <a:pt x="341" y="132"/>
                  </a:lnTo>
                  <a:lnTo>
                    <a:pt x="352" y="124"/>
                  </a:lnTo>
                  <a:lnTo>
                    <a:pt x="360" y="114"/>
                  </a:lnTo>
                  <a:lnTo>
                    <a:pt x="367" y="102"/>
                  </a:lnTo>
                  <a:lnTo>
                    <a:pt x="370" y="95"/>
                  </a:lnTo>
                  <a:lnTo>
                    <a:pt x="371" y="89"/>
                  </a:lnTo>
                  <a:lnTo>
                    <a:pt x="371" y="89"/>
                  </a:lnTo>
                  <a:lnTo>
                    <a:pt x="374" y="74"/>
                  </a:lnTo>
                  <a:lnTo>
                    <a:pt x="374" y="74"/>
                  </a:lnTo>
                  <a:lnTo>
                    <a:pt x="374" y="67"/>
                  </a:lnTo>
                  <a:lnTo>
                    <a:pt x="373" y="60"/>
                  </a:lnTo>
                  <a:lnTo>
                    <a:pt x="368" y="54"/>
                  </a:lnTo>
                  <a:lnTo>
                    <a:pt x="364" y="47"/>
                  </a:lnTo>
                  <a:lnTo>
                    <a:pt x="364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4" name="Rectangle 273"/>
            <p:cNvSpPr>
              <a:spLocks noChangeArrowheads="1"/>
            </p:cNvSpPr>
            <p:nvPr/>
          </p:nvSpPr>
          <p:spPr bwMode="auto">
            <a:xfrm>
              <a:off x="4845050" y="1641475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5" name="Freeform 274"/>
            <p:cNvSpPr>
              <a:spLocks noEditPoints="1"/>
            </p:cNvSpPr>
            <p:nvPr/>
          </p:nvSpPr>
          <p:spPr bwMode="auto">
            <a:xfrm>
              <a:off x="4422775" y="1196975"/>
              <a:ext cx="282575" cy="508000"/>
            </a:xfrm>
            <a:custGeom>
              <a:avLst/>
              <a:gdLst>
                <a:gd name="T0" fmla="*/ 89 w 178"/>
                <a:gd name="T1" fmla="*/ 320 h 320"/>
                <a:gd name="T2" fmla="*/ 133 w 178"/>
                <a:gd name="T3" fmla="*/ 221 h 320"/>
                <a:gd name="T4" fmla="*/ 164 w 178"/>
                <a:gd name="T5" fmla="*/ 144 h 320"/>
                <a:gd name="T6" fmla="*/ 176 w 178"/>
                <a:gd name="T7" fmla="*/ 98 h 320"/>
                <a:gd name="T8" fmla="*/ 178 w 178"/>
                <a:gd name="T9" fmla="*/ 87 h 320"/>
                <a:gd name="T10" fmla="*/ 176 w 178"/>
                <a:gd name="T11" fmla="*/ 71 h 320"/>
                <a:gd name="T12" fmla="*/ 171 w 178"/>
                <a:gd name="T13" fmla="*/ 54 h 320"/>
                <a:gd name="T14" fmla="*/ 153 w 178"/>
                <a:gd name="T15" fmla="*/ 26 h 320"/>
                <a:gd name="T16" fmla="*/ 125 w 178"/>
                <a:gd name="T17" fmla="*/ 7 h 320"/>
                <a:gd name="T18" fmla="*/ 108 w 178"/>
                <a:gd name="T19" fmla="*/ 3 h 320"/>
                <a:gd name="T20" fmla="*/ 90 w 178"/>
                <a:gd name="T21" fmla="*/ 0 h 320"/>
                <a:gd name="T22" fmla="*/ 89 w 178"/>
                <a:gd name="T23" fmla="*/ 0 h 320"/>
                <a:gd name="T24" fmla="*/ 89 w 178"/>
                <a:gd name="T25" fmla="*/ 0 h 320"/>
                <a:gd name="T26" fmla="*/ 89 w 178"/>
                <a:gd name="T27" fmla="*/ 0 h 320"/>
                <a:gd name="T28" fmla="*/ 88 w 178"/>
                <a:gd name="T29" fmla="*/ 0 h 320"/>
                <a:gd name="T30" fmla="*/ 78 w 178"/>
                <a:gd name="T31" fmla="*/ 1 h 320"/>
                <a:gd name="T32" fmla="*/ 61 w 178"/>
                <a:gd name="T33" fmla="*/ 4 h 320"/>
                <a:gd name="T34" fmla="*/ 39 w 178"/>
                <a:gd name="T35" fmla="*/ 15 h 320"/>
                <a:gd name="T36" fmla="*/ 16 w 178"/>
                <a:gd name="T37" fmla="*/ 39 h 320"/>
                <a:gd name="T38" fmla="*/ 5 w 178"/>
                <a:gd name="T39" fmla="*/ 62 h 320"/>
                <a:gd name="T40" fmla="*/ 0 w 178"/>
                <a:gd name="T41" fmla="*/ 79 h 320"/>
                <a:gd name="T42" fmla="*/ 0 w 178"/>
                <a:gd name="T43" fmla="*/ 87 h 320"/>
                <a:gd name="T44" fmla="*/ 5 w 178"/>
                <a:gd name="T45" fmla="*/ 111 h 320"/>
                <a:gd name="T46" fmla="*/ 28 w 178"/>
                <a:gd name="T47" fmla="*/ 181 h 320"/>
                <a:gd name="T48" fmla="*/ 75 w 178"/>
                <a:gd name="T49" fmla="*/ 291 h 320"/>
                <a:gd name="T50" fmla="*/ 89 w 178"/>
                <a:gd name="T51" fmla="*/ 320 h 320"/>
                <a:gd name="T52" fmla="*/ 89 w 178"/>
                <a:gd name="T53" fmla="*/ 40 h 320"/>
                <a:gd name="T54" fmla="*/ 104 w 178"/>
                <a:gd name="T55" fmla="*/ 43 h 320"/>
                <a:gd name="T56" fmla="*/ 117 w 178"/>
                <a:gd name="T57" fmla="*/ 51 h 320"/>
                <a:gd name="T58" fmla="*/ 125 w 178"/>
                <a:gd name="T59" fmla="*/ 64 h 320"/>
                <a:gd name="T60" fmla="*/ 129 w 178"/>
                <a:gd name="T61" fmla="*/ 80 h 320"/>
                <a:gd name="T62" fmla="*/ 128 w 178"/>
                <a:gd name="T63" fmla="*/ 87 h 320"/>
                <a:gd name="T64" fmla="*/ 122 w 178"/>
                <a:gd name="T65" fmla="*/ 102 h 320"/>
                <a:gd name="T66" fmla="*/ 111 w 178"/>
                <a:gd name="T67" fmla="*/ 113 h 320"/>
                <a:gd name="T68" fmla="*/ 97 w 178"/>
                <a:gd name="T69" fmla="*/ 119 h 320"/>
                <a:gd name="T70" fmla="*/ 89 w 178"/>
                <a:gd name="T71" fmla="*/ 119 h 320"/>
                <a:gd name="T72" fmla="*/ 74 w 178"/>
                <a:gd name="T73" fmla="*/ 116 h 320"/>
                <a:gd name="T74" fmla="*/ 60 w 178"/>
                <a:gd name="T75" fmla="*/ 108 h 320"/>
                <a:gd name="T76" fmla="*/ 52 w 178"/>
                <a:gd name="T77" fmla="*/ 96 h 320"/>
                <a:gd name="T78" fmla="*/ 49 w 178"/>
                <a:gd name="T79" fmla="*/ 80 h 320"/>
                <a:gd name="T80" fmla="*/ 50 w 178"/>
                <a:gd name="T81" fmla="*/ 72 h 320"/>
                <a:gd name="T82" fmla="*/ 56 w 178"/>
                <a:gd name="T83" fmla="*/ 58 h 320"/>
                <a:gd name="T84" fmla="*/ 67 w 178"/>
                <a:gd name="T85" fmla="*/ 47 h 320"/>
                <a:gd name="T86" fmla="*/ 81 w 178"/>
                <a:gd name="T87" fmla="*/ 40 h 320"/>
                <a:gd name="T88" fmla="*/ 89 w 178"/>
                <a:gd name="T89" fmla="*/ 4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8" h="320">
                  <a:moveTo>
                    <a:pt x="89" y="320"/>
                  </a:moveTo>
                  <a:lnTo>
                    <a:pt x="89" y="320"/>
                  </a:lnTo>
                  <a:lnTo>
                    <a:pt x="103" y="291"/>
                  </a:lnTo>
                  <a:lnTo>
                    <a:pt x="133" y="221"/>
                  </a:lnTo>
                  <a:lnTo>
                    <a:pt x="150" y="181"/>
                  </a:lnTo>
                  <a:lnTo>
                    <a:pt x="164" y="144"/>
                  </a:lnTo>
                  <a:lnTo>
                    <a:pt x="173" y="111"/>
                  </a:lnTo>
                  <a:lnTo>
                    <a:pt x="176" y="98"/>
                  </a:lnTo>
                  <a:lnTo>
                    <a:pt x="178" y="87"/>
                  </a:lnTo>
                  <a:lnTo>
                    <a:pt x="178" y="87"/>
                  </a:lnTo>
                  <a:lnTo>
                    <a:pt x="178" y="79"/>
                  </a:lnTo>
                  <a:lnTo>
                    <a:pt x="176" y="71"/>
                  </a:lnTo>
                  <a:lnTo>
                    <a:pt x="173" y="62"/>
                  </a:lnTo>
                  <a:lnTo>
                    <a:pt x="171" y="54"/>
                  </a:lnTo>
                  <a:lnTo>
                    <a:pt x="162" y="39"/>
                  </a:lnTo>
                  <a:lnTo>
                    <a:pt x="153" y="26"/>
                  </a:lnTo>
                  <a:lnTo>
                    <a:pt x="139" y="15"/>
                  </a:lnTo>
                  <a:lnTo>
                    <a:pt x="125" y="7"/>
                  </a:lnTo>
                  <a:lnTo>
                    <a:pt x="117" y="4"/>
                  </a:lnTo>
                  <a:lnTo>
                    <a:pt x="108" y="3"/>
                  </a:lnTo>
                  <a:lnTo>
                    <a:pt x="100" y="1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78" y="1"/>
                  </a:lnTo>
                  <a:lnTo>
                    <a:pt x="70" y="3"/>
                  </a:lnTo>
                  <a:lnTo>
                    <a:pt x="61" y="4"/>
                  </a:lnTo>
                  <a:lnTo>
                    <a:pt x="53" y="7"/>
                  </a:lnTo>
                  <a:lnTo>
                    <a:pt x="39" y="15"/>
                  </a:lnTo>
                  <a:lnTo>
                    <a:pt x="25" y="26"/>
                  </a:lnTo>
                  <a:lnTo>
                    <a:pt x="16" y="39"/>
                  </a:lnTo>
                  <a:lnTo>
                    <a:pt x="7" y="54"/>
                  </a:lnTo>
                  <a:lnTo>
                    <a:pt x="5" y="62"/>
                  </a:lnTo>
                  <a:lnTo>
                    <a:pt x="2" y="71"/>
                  </a:lnTo>
                  <a:lnTo>
                    <a:pt x="0" y="79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2" y="98"/>
                  </a:lnTo>
                  <a:lnTo>
                    <a:pt x="5" y="111"/>
                  </a:lnTo>
                  <a:lnTo>
                    <a:pt x="14" y="144"/>
                  </a:lnTo>
                  <a:lnTo>
                    <a:pt x="28" y="181"/>
                  </a:lnTo>
                  <a:lnTo>
                    <a:pt x="45" y="221"/>
                  </a:lnTo>
                  <a:lnTo>
                    <a:pt x="75" y="291"/>
                  </a:lnTo>
                  <a:lnTo>
                    <a:pt x="89" y="320"/>
                  </a:lnTo>
                  <a:lnTo>
                    <a:pt x="89" y="320"/>
                  </a:lnTo>
                  <a:close/>
                  <a:moveTo>
                    <a:pt x="89" y="40"/>
                  </a:moveTo>
                  <a:lnTo>
                    <a:pt x="89" y="40"/>
                  </a:lnTo>
                  <a:lnTo>
                    <a:pt x="97" y="40"/>
                  </a:lnTo>
                  <a:lnTo>
                    <a:pt x="104" y="43"/>
                  </a:lnTo>
                  <a:lnTo>
                    <a:pt x="111" y="47"/>
                  </a:lnTo>
                  <a:lnTo>
                    <a:pt x="117" y="51"/>
                  </a:lnTo>
                  <a:lnTo>
                    <a:pt x="122" y="58"/>
                  </a:lnTo>
                  <a:lnTo>
                    <a:pt x="125" y="64"/>
                  </a:lnTo>
                  <a:lnTo>
                    <a:pt x="128" y="72"/>
                  </a:lnTo>
                  <a:lnTo>
                    <a:pt x="129" y="80"/>
                  </a:lnTo>
                  <a:lnTo>
                    <a:pt x="129" y="80"/>
                  </a:lnTo>
                  <a:lnTo>
                    <a:pt x="128" y="87"/>
                  </a:lnTo>
                  <a:lnTo>
                    <a:pt x="125" y="96"/>
                  </a:lnTo>
                  <a:lnTo>
                    <a:pt x="122" y="102"/>
                  </a:lnTo>
                  <a:lnTo>
                    <a:pt x="117" y="108"/>
                  </a:lnTo>
                  <a:lnTo>
                    <a:pt x="111" y="113"/>
                  </a:lnTo>
                  <a:lnTo>
                    <a:pt x="104" y="116"/>
                  </a:lnTo>
                  <a:lnTo>
                    <a:pt x="97" y="119"/>
                  </a:lnTo>
                  <a:lnTo>
                    <a:pt x="89" y="119"/>
                  </a:lnTo>
                  <a:lnTo>
                    <a:pt x="89" y="119"/>
                  </a:lnTo>
                  <a:lnTo>
                    <a:pt x="81" y="119"/>
                  </a:lnTo>
                  <a:lnTo>
                    <a:pt x="74" y="116"/>
                  </a:lnTo>
                  <a:lnTo>
                    <a:pt x="67" y="113"/>
                  </a:lnTo>
                  <a:lnTo>
                    <a:pt x="60" y="108"/>
                  </a:lnTo>
                  <a:lnTo>
                    <a:pt x="56" y="102"/>
                  </a:lnTo>
                  <a:lnTo>
                    <a:pt x="52" y="96"/>
                  </a:lnTo>
                  <a:lnTo>
                    <a:pt x="50" y="87"/>
                  </a:lnTo>
                  <a:lnTo>
                    <a:pt x="49" y="80"/>
                  </a:lnTo>
                  <a:lnTo>
                    <a:pt x="49" y="80"/>
                  </a:lnTo>
                  <a:lnTo>
                    <a:pt x="50" y="72"/>
                  </a:lnTo>
                  <a:lnTo>
                    <a:pt x="52" y="64"/>
                  </a:lnTo>
                  <a:lnTo>
                    <a:pt x="56" y="58"/>
                  </a:lnTo>
                  <a:lnTo>
                    <a:pt x="60" y="51"/>
                  </a:lnTo>
                  <a:lnTo>
                    <a:pt x="67" y="47"/>
                  </a:lnTo>
                  <a:lnTo>
                    <a:pt x="74" y="43"/>
                  </a:lnTo>
                  <a:lnTo>
                    <a:pt x="81" y="40"/>
                  </a:lnTo>
                  <a:lnTo>
                    <a:pt x="89" y="40"/>
                  </a:lnTo>
                  <a:lnTo>
                    <a:pt x="8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/>
              <a:endParaRPr lang="en-US" sz="2400">
                <a:solidFill>
                  <a:prstClr val="black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42" name="文本框 10">
            <a:extLst>
              <a:ext uri="{FF2B5EF4-FFF2-40B4-BE49-F238E27FC236}">
                <a16:creationId xmlns:a16="http://schemas.microsoft.com/office/drawing/2014/main" id="{473A2976-E099-4560-BC7D-808788C479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43" name="矩形 1">
            <a:extLst>
              <a:ext uri="{FF2B5EF4-FFF2-40B4-BE49-F238E27FC236}">
                <a16:creationId xmlns:a16="http://schemas.microsoft.com/office/drawing/2014/main" id="{E8852173-BCFB-4BE5-95B8-8838E8FF44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3606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5" grpId="0" animBg="1"/>
      <p:bldP spid="18" grpId="0" animBg="1"/>
      <p:bldP spid="21" grpId="0" animBg="1"/>
      <p:bldP spid="24" grpId="0"/>
      <p:bldP spid="25" grpId="0"/>
      <p:bldP spid="26" grpId="0"/>
      <p:bldP spid="30" grpId="0"/>
      <p:bldP spid="31" grpId="0"/>
      <p:bldP spid="33" grpId="0"/>
      <p:bldP spid="34" grpId="0"/>
      <p:bldP spid="36" grpId="0"/>
      <p:bldP spid="37" grpId="0"/>
      <p:bldP spid="39" grpId="0"/>
      <p:bldP spid="4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5381407" y="1999916"/>
            <a:ext cx="1168399" cy="1168399"/>
            <a:chOff x="1257301" y="2794000"/>
            <a:chExt cx="1168399" cy="1168399"/>
          </a:xfrm>
        </p:grpSpPr>
        <p:sp>
          <p:nvSpPr>
            <p:cNvPr id="9" name="圆: 空心 8"/>
            <p:cNvSpPr/>
            <p:nvPr/>
          </p:nvSpPr>
          <p:spPr>
            <a:xfrm>
              <a:off x="1257301" y="2794000"/>
              <a:ext cx="1168399" cy="1168399"/>
            </a:xfrm>
            <a:prstGeom prst="donut">
              <a:avLst>
                <a:gd name="adj" fmla="val 530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49400" y="3095089"/>
              <a:ext cx="7493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04</a:t>
              </a:r>
              <a:endParaRPr lang="zh-CN" altLang="en-US" sz="3200" b="1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521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AE97198B-5A32-4B6B-8281-EF5EA6884F68}"/>
              </a:ext>
            </a:extLst>
          </p:cNvPr>
          <p:cNvGrpSpPr/>
          <p:nvPr/>
        </p:nvGrpSpPr>
        <p:grpSpPr>
          <a:xfrm>
            <a:off x="4339585" y="1848472"/>
            <a:ext cx="3511329" cy="3502059"/>
            <a:chOff x="4344856" y="1848472"/>
            <a:chExt cx="3511329" cy="3502058"/>
          </a:xfrm>
        </p:grpSpPr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9074EEBE-5736-4A1C-9069-72D17B850F41}"/>
                </a:ext>
              </a:extLst>
            </p:cNvPr>
            <p:cNvSpPr/>
            <p:nvPr/>
          </p:nvSpPr>
          <p:spPr>
            <a:xfrm rot="13446499">
              <a:off x="6397174" y="2281488"/>
              <a:ext cx="992880" cy="992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109" y="2352"/>
                    <a:pt x="6901" y="3625"/>
                    <a:pt x="10800" y="3625"/>
                  </a:cubicBezTo>
                  <a:cubicBezTo>
                    <a:pt x="14699" y="3625"/>
                    <a:pt x="18491" y="2352"/>
                    <a:pt x="21600" y="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FF7E93F3-E090-47E9-A912-ED1470699615}"/>
                </a:ext>
              </a:extLst>
            </p:cNvPr>
            <p:cNvSpPr/>
            <p:nvPr/>
          </p:nvSpPr>
          <p:spPr>
            <a:xfrm>
              <a:off x="6783676" y="1848472"/>
              <a:ext cx="1029055" cy="102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CFCFCF"/>
              </a:solidFill>
              <a:miter lim="400000"/>
            </a:ln>
          </p:spPr>
          <p:txBody>
            <a:bodyPr lIns="33867" tIns="33867" rIns="33867" bIns="33867" anchor="ctr">
              <a:normAutofit/>
            </a:bodyPr>
            <a:lstStyle/>
            <a:p>
              <a:pPr algn="ctr" defTabSz="304792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r>
                <a:rPr lang="en-US" altLang="zh-CN" sz="4000" dirty="0">
                  <a:solidFill>
                    <a:schemeClr val="accent2">
                      <a:lumMod val="100000"/>
                    </a:schemeClr>
                  </a:solidFill>
                  <a:effectLst>
                    <a:outerShdw sx="1000" sy="1000" rotWithShape="0">
                      <a:srgbClr val="000000"/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02</a:t>
              </a:r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B3743FF1-7B34-47C5-9429-A0D61BFA3E77}"/>
                </a:ext>
              </a:extLst>
            </p:cNvPr>
            <p:cNvSpPr/>
            <p:nvPr/>
          </p:nvSpPr>
          <p:spPr>
            <a:xfrm rot="18846498" flipH="1">
              <a:off x="6427835" y="3897068"/>
              <a:ext cx="992880" cy="992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109" y="2352"/>
                    <a:pt x="6901" y="3625"/>
                    <a:pt x="10800" y="3625"/>
                  </a:cubicBezTo>
                  <a:cubicBezTo>
                    <a:pt x="14699" y="3625"/>
                    <a:pt x="18491" y="2352"/>
                    <a:pt x="21600" y="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23615AAC-7B51-4527-9E7C-AE35C504945C}"/>
                </a:ext>
              </a:extLst>
            </p:cNvPr>
            <p:cNvSpPr/>
            <p:nvPr/>
          </p:nvSpPr>
          <p:spPr>
            <a:xfrm flipH="1">
              <a:off x="6827130" y="4286024"/>
              <a:ext cx="1029055" cy="102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CFCFCF"/>
              </a:solidFill>
              <a:miter lim="400000"/>
            </a:ln>
          </p:spPr>
          <p:txBody>
            <a:bodyPr lIns="33867" tIns="33867" rIns="33867" bIns="33867" anchor="ctr">
              <a:normAutofit/>
            </a:bodyPr>
            <a:lstStyle/>
            <a:p>
              <a:pPr algn="ctr" defTabSz="304792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r>
                <a:rPr lang="en-US" altLang="zh-CN" sz="4000" dirty="0">
                  <a:solidFill>
                    <a:schemeClr val="accent4">
                      <a:lumMod val="100000"/>
                    </a:schemeClr>
                  </a:solidFill>
                  <a:effectLst>
                    <a:outerShdw sx="1000" sy="1000" rotWithShape="0">
                      <a:srgbClr val="000000"/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04</a:t>
              </a: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BD6DE915-E062-4340-BF41-FAB28B6351BB}"/>
                </a:ext>
              </a:extLst>
            </p:cNvPr>
            <p:cNvSpPr/>
            <p:nvPr/>
          </p:nvSpPr>
          <p:spPr>
            <a:xfrm rot="2646498">
              <a:off x="4798451" y="3924632"/>
              <a:ext cx="992880" cy="992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109" y="2352"/>
                    <a:pt x="6901" y="3625"/>
                    <a:pt x="10800" y="3625"/>
                  </a:cubicBezTo>
                  <a:cubicBezTo>
                    <a:pt x="14699" y="3625"/>
                    <a:pt x="18491" y="2352"/>
                    <a:pt x="21600" y="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9162DF63-6FE8-4EC5-A773-1B32222E52DC}"/>
                </a:ext>
              </a:extLst>
            </p:cNvPr>
            <p:cNvSpPr/>
            <p:nvPr/>
          </p:nvSpPr>
          <p:spPr>
            <a:xfrm>
              <a:off x="4375774" y="4326383"/>
              <a:ext cx="1029055" cy="102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CFCFCF"/>
              </a:solidFill>
              <a:miter lim="400000"/>
            </a:ln>
          </p:spPr>
          <p:txBody>
            <a:bodyPr lIns="33867" tIns="33867" rIns="33867" bIns="33867" anchor="ctr">
              <a:normAutofit/>
            </a:bodyPr>
            <a:lstStyle/>
            <a:p>
              <a:pPr algn="ctr" defTabSz="304792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r>
                <a:rPr lang="en-US" altLang="zh-CN" sz="4000">
                  <a:solidFill>
                    <a:schemeClr val="accent3">
                      <a:lumMod val="100000"/>
                    </a:schemeClr>
                  </a:solidFill>
                  <a:effectLst>
                    <a:outerShdw sx="1000" sy="1000" rotWithShape="0">
                      <a:srgbClr val="000000"/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03</a:t>
              </a: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7615A5DE-99BF-4E4C-AB53-9F2419D50295}"/>
                </a:ext>
              </a:extLst>
            </p:cNvPr>
            <p:cNvSpPr/>
            <p:nvPr/>
          </p:nvSpPr>
          <p:spPr>
            <a:xfrm rot="8046499" flipH="1">
              <a:off x="4780326" y="2300057"/>
              <a:ext cx="992880" cy="992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109" y="2352"/>
                    <a:pt x="6901" y="3625"/>
                    <a:pt x="10800" y="3625"/>
                  </a:cubicBezTo>
                  <a:cubicBezTo>
                    <a:pt x="14699" y="3625"/>
                    <a:pt x="18491" y="2352"/>
                    <a:pt x="21600" y="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4BD0457B-7EA0-447B-A770-ECE05B8725AB}"/>
                </a:ext>
              </a:extLst>
            </p:cNvPr>
            <p:cNvSpPr/>
            <p:nvPr/>
          </p:nvSpPr>
          <p:spPr>
            <a:xfrm flipH="1">
              <a:off x="4344856" y="1879834"/>
              <a:ext cx="1029055" cy="102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CFCFCF"/>
              </a:solidFill>
              <a:miter lim="400000"/>
            </a:ln>
          </p:spPr>
          <p:txBody>
            <a:bodyPr lIns="33867" tIns="33867" rIns="33867" bIns="33867" anchor="ctr">
              <a:normAutofit/>
            </a:bodyPr>
            <a:lstStyle/>
            <a:p>
              <a:pPr algn="ctr" defTabSz="304792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r>
                <a:rPr lang="en-US" altLang="zh-CN" sz="4000">
                  <a:solidFill>
                    <a:schemeClr val="accent1">
                      <a:lumMod val="100000"/>
                    </a:schemeClr>
                  </a:solidFill>
                  <a:effectLst>
                    <a:outerShdw sx="1000" sy="1000" rotWithShape="0">
                      <a:srgbClr val="000000"/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01</a:t>
              </a: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6DAE9120-F8E4-484C-87AB-9BDD0CBF6881}"/>
                </a:ext>
              </a:extLst>
            </p:cNvPr>
            <p:cNvSpPr/>
            <p:nvPr/>
          </p:nvSpPr>
          <p:spPr>
            <a:xfrm>
              <a:off x="5171738" y="2668600"/>
              <a:ext cx="1848524" cy="1848524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A6AAA9"/>
              </a:solidFill>
              <a:miter lim="400000"/>
            </a:ln>
          </p:spPr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1260329-CF83-42A7-AB0B-14352B95DE1E}"/>
                </a:ext>
              </a:extLst>
            </p:cNvPr>
            <p:cNvSpPr/>
            <p:nvPr/>
          </p:nvSpPr>
          <p:spPr>
            <a:xfrm>
              <a:off x="5624213" y="3250916"/>
              <a:ext cx="921956" cy="683891"/>
            </a:xfrm>
            <a:custGeom>
              <a:avLst/>
              <a:gdLst>
                <a:gd name="connsiteX0" fmla="*/ 9246 w 338138"/>
                <a:gd name="connsiteY0" fmla="*/ 217487 h 250825"/>
                <a:gd name="connsiteX1" fmla="*/ 328892 w 338138"/>
                <a:gd name="connsiteY1" fmla="*/ 217487 h 250825"/>
                <a:gd name="connsiteX2" fmla="*/ 338138 w 338138"/>
                <a:gd name="connsiteY2" fmla="*/ 226822 h 250825"/>
                <a:gd name="connsiteX3" fmla="*/ 314363 w 338138"/>
                <a:gd name="connsiteY3" fmla="*/ 250825 h 250825"/>
                <a:gd name="connsiteX4" fmla="*/ 23775 w 338138"/>
                <a:gd name="connsiteY4" fmla="*/ 250825 h 250825"/>
                <a:gd name="connsiteX5" fmla="*/ 0 w 338138"/>
                <a:gd name="connsiteY5" fmla="*/ 226822 h 250825"/>
                <a:gd name="connsiteX6" fmla="*/ 9246 w 338138"/>
                <a:gd name="connsiteY6" fmla="*/ 217487 h 250825"/>
                <a:gd name="connsiteX7" fmla="*/ 100182 w 338138"/>
                <a:gd name="connsiteY7" fmla="*/ 100012 h 250825"/>
                <a:gd name="connsiteX8" fmla="*/ 123655 w 338138"/>
                <a:gd name="connsiteY8" fmla="*/ 100012 h 250825"/>
                <a:gd name="connsiteX9" fmla="*/ 130175 w 338138"/>
                <a:gd name="connsiteY9" fmla="*/ 106705 h 250825"/>
                <a:gd name="connsiteX10" fmla="*/ 130175 w 338138"/>
                <a:gd name="connsiteY10" fmla="*/ 161583 h 250825"/>
                <a:gd name="connsiteX11" fmla="*/ 123655 w 338138"/>
                <a:gd name="connsiteY11" fmla="*/ 168275 h 250825"/>
                <a:gd name="connsiteX12" fmla="*/ 100182 w 338138"/>
                <a:gd name="connsiteY12" fmla="*/ 168275 h 250825"/>
                <a:gd name="connsiteX13" fmla="*/ 93662 w 338138"/>
                <a:gd name="connsiteY13" fmla="*/ 161583 h 250825"/>
                <a:gd name="connsiteX14" fmla="*/ 93662 w 338138"/>
                <a:gd name="connsiteY14" fmla="*/ 106705 h 250825"/>
                <a:gd name="connsiteX15" fmla="*/ 100182 w 338138"/>
                <a:gd name="connsiteY15" fmla="*/ 100012 h 250825"/>
                <a:gd name="connsiteX16" fmla="*/ 157332 w 338138"/>
                <a:gd name="connsiteY16" fmla="*/ 77787 h 250825"/>
                <a:gd name="connsiteX17" fmla="*/ 180805 w 338138"/>
                <a:gd name="connsiteY17" fmla="*/ 77787 h 250825"/>
                <a:gd name="connsiteX18" fmla="*/ 187325 w 338138"/>
                <a:gd name="connsiteY18" fmla="*/ 84441 h 250825"/>
                <a:gd name="connsiteX19" fmla="*/ 187325 w 338138"/>
                <a:gd name="connsiteY19" fmla="*/ 161622 h 250825"/>
                <a:gd name="connsiteX20" fmla="*/ 180805 w 338138"/>
                <a:gd name="connsiteY20" fmla="*/ 168275 h 250825"/>
                <a:gd name="connsiteX21" fmla="*/ 157332 w 338138"/>
                <a:gd name="connsiteY21" fmla="*/ 168275 h 250825"/>
                <a:gd name="connsiteX22" fmla="*/ 150812 w 338138"/>
                <a:gd name="connsiteY22" fmla="*/ 161622 h 250825"/>
                <a:gd name="connsiteX23" fmla="*/ 150812 w 338138"/>
                <a:gd name="connsiteY23" fmla="*/ 84441 h 250825"/>
                <a:gd name="connsiteX24" fmla="*/ 157332 w 338138"/>
                <a:gd name="connsiteY24" fmla="*/ 77787 h 250825"/>
                <a:gd name="connsiteX25" fmla="*/ 216070 w 338138"/>
                <a:gd name="connsiteY25" fmla="*/ 49212 h 250825"/>
                <a:gd name="connsiteX26" fmla="*/ 239543 w 338138"/>
                <a:gd name="connsiteY26" fmla="*/ 49212 h 250825"/>
                <a:gd name="connsiteX27" fmla="*/ 246063 w 338138"/>
                <a:gd name="connsiteY27" fmla="*/ 55827 h 250825"/>
                <a:gd name="connsiteX28" fmla="*/ 246063 w 338138"/>
                <a:gd name="connsiteY28" fmla="*/ 161661 h 250825"/>
                <a:gd name="connsiteX29" fmla="*/ 239543 w 338138"/>
                <a:gd name="connsiteY29" fmla="*/ 168275 h 250825"/>
                <a:gd name="connsiteX30" fmla="*/ 216070 w 338138"/>
                <a:gd name="connsiteY30" fmla="*/ 168275 h 250825"/>
                <a:gd name="connsiteX31" fmla="*/ 209550 w 338138"/>
                <a:gd name="connsiteY31" fmla="*/ 161661 h 250825"/>
                <a:gd name="connsiteX32" fmla="*/ 209550 w 338138"/>
                <a:gd name="connsiteY32" fmla="*/ 55827 h 250825"/>
                <a:gd name="connsiteX33" fmla="*/ 216070 w 338138"/>
                <a:gd name="connsiteY33" fmla="*/ 49212 h 250825"/>
                <a:gd name="connsiteX34" fmla="*/ 53428 w 338138"/>
                <a:gd name="connsiteY34" fmla="*/ 22225 h 250825"/>
                <a:gd name="connsiteX35" fmla="*/ 50800 w 338138"/>
                <a:gd name="connsiteY35" fmla="*/ 24858 h 250825"/>
                <a:gd name="connsiteX36" fmla="*/ 50800 w 338138"/>
                <a:gd name="connsiteY36" fmla="*/ 182834 h 250825"/>
                <a:gd name="connsiteX37" fmla="*/ 53428 w 338138"/>
                <a:gd name="connsiteY37" fmla="*/ 184150 h 250825"/>
                <a:gd name="connsiteX38" fmla="*/ 284710 w 338138"/>
                <a:gd name="connsiteY38" fmla="*/ 184150 h 250825"/>
                <a:gd name="connsiteX39" fmla="*/ 287338 w 338138"/>
                <a:gd name="connsiteY39" fmla="*/ 182834 h 250825"/>
                <a:gd name="connsiteX40" fmla="*/ 287338 w 338138"/>
                <a:gd name="connsiteY40" fmla="*/ 24858 h 250825"/>
                <a:gd name="connsiteX41" fmla="*/ 284710 w 338138"/>
                <a:gd name="connsiteY41" fmla="*/ 22225 h 250825"/>
                <a:gd name="connsiteX42" fmla="*/ 53428 w 338138"/>
                <a:gd name="connsiteY42" fmla="*/ 22225 h 250825"/>
                <a:gd name="connsiteX43" fmla="*/ 53663 w 338138"/>
                <a:gd name="connsiteY43" fmla="*/ 0 h 250825"/>
                <a:gd name="connsiteX44" fmla="*/ 286062 w 338138"/>
                <a:gd name="connsiteY44" fmla="*/ 0 h 250825"/>
                <a:gd name="connsiteX45" fmla="*/ 311150 w 338138"/>
                <a:gd name="connsiteY45" fmla="*/ 25008 h 250825"/>
                <a:gd name="connsiteX46" fmla="*/ 311150 w 338138"/>
                <a:gd name="connsiteY46" fmla="*/ 182955 h 250825"/>
                <a:gd name="connsiteX47" fmla="*/ 286062 w 338138"/>
                <a:gd name="connsiteY47" fmla="*/ 207963 h 250825"/>
                <a:gd name="connsiteX48" fmla="*/ 53663 w 338138"/>
                <a:gd name="connsiteY48" fmla="*/ 207963 h 250825"/>
                <a:gd name="connsiteX49" fmla="*/ 28575 w 338138"/>
                <a:gd name="connsiteY49" fmla="*/ 182955 h 250825"/>
                <a:gd name="connsiteX50" fmla="*/ 28575 w 338138"/>
                <a:gd name="connsiteY50" fmla="*/ 25008 h 250825"/>
                <a:gd name="connsiteX51" fmla="*/ 53663 w 338138"/>
                <a:gd name="connsiteY51" fmla="*/ 0 h 250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38138" h="250825">
                  <a:moveTo>
                    <a:pt x="9246" y="217487"/>
                  </a:moveTo>
                  <a:cubicBezTo>
                    <a:pt x="9246" y="217487"/>
                    <a:pt x="9246" y="217487"/>
                    <a:pt x="328892" y="217487"/>
                  </a:cubicBezTo>
                  <a:cubicBezTo>
                    <a:pt x="334176" y="217487"/>
                    <a:pt x="338138" y="221488"/>
                    <a:pt x="338138" y="226822"/>
                  </a:cubicBezTo>
                  <a:cubicBezTo>
                    <a:pt x="338138" y="240157"/>
                    <a:pt x="327571" y="250825"/>
                    <a:pt x="314363" y="250825"/>
                  </a:cubicBezTo>
                  <a:cubicBezTo>
                    <a:pt x="314363" y="250825"/>
                    <a:pt x="314363" y="250825"/>
                    <a:pt x="23775" y="250825"/>
                  </a:cubicBezTo>
                  <a:cubicBezTo>
                    <a:pt x="10567" y="250825"/>
                    <a:pt x="0" y="240157"/>
                    <a:pt x="0" y="226822"/>
                  </a:cubicBezTo>
                  <a:cubicBezTo>
                    <a:pt x="0" y="221488"/>
                    <a:pt x="3962" y="217487"/>
                    <a:pt x="9246" y="217487"/>
                  </a:cubicBezTo>
                  <a:close/>
                  <a:moveTo>
                    <a:pt x="100182" y="100012"/>
                  </a:moveTo>
                  <a:cubicBezTo>
                    <a:pt x="100182" y="100012"/>
                    <a:pt x="100182" y="100012"/>
                    <a:pt x="123655" y="100012"/>
                  </a:cubicBezTo>
                  <a:cubicBezTo>
                    <a:pt x="127567" y="100012"/>
                    <a:pt x="130175" y="102689"/>
                    <a:pt x="130175" y="106705"/>
                  </a:cubicBezTo>
                  <a:cubicBezTo>
                    <a:pt x="130175" y="106705"/>
                    <a:pt x="130175" y="106705"/>
                    <a:pt x="130175" y="161583"/>
                  </a:cubicBezTo>
                  <a:cubicBezTo>
                    <a:pt x="130175" y="165598"/>
                    <a:pt x="127567" y="168275"/>
                    <a:pt x="123655" y="168275"/>
                  </a:cubicBezTo>
                  <a:cubicBezTo>
                    <a:pt x="123655" y="168275"/>
                    <a:pt x="123655" y="168275"/>
                    <a:pt x="100182" y="168275"/>
                  </a:cubicBezTo>
                  <a:cubicBezTo>
                    <a:pt x="96270" y="168275"/>
                    <a:pt x="93662" y="165598"/>
                    <a:pt x="93662" y="161583"/>
                  </a:cubicBezTo>
                  <a:cubicBezTo>
                    <a:pt x="93662" y="161583"/>
                    <a:pt x="93662" y="161583"/>
                    <a:pt x="93662" y="106705"/>
                  </a:cubicBezTo>
                  <a:cubicBezTo>
                    <a:pt x="93662" y="102689"/>
                    <a:pt x="96270" y="100012"/>
                    <a:pt x="100182" y="100012"/>
                  </a:cubicBezTo>
                  <a:close/>
                  <a:moveTo>
                    <a:pt x="157332" y="77787"/>
                  </a:moveTo>
                  <a:cubicBezTo>
                    <a:pt x="157332" y="77787"/>
                    <a:pt x="157332" y="77787"/>
                    <a:pt x="180805" y="77787"/>
                  </a:cubicBezTo>
                  <a:cubicBezTo>
                    <a:pt x="184717" y="77787"/>
                    <a:pt x="187325" y="81779"/>
                    <a:pt x="187325" y="84441"/>
                  </a:cubicBezTo>
                  <a:cubicBezTo>
                    <a:pt x="187325" y="84441"/>
                    <a:pt x="187325" y="84441"/>
                    <a:pt x="187325" y="161622"/>
                  </a:cubicBezTo>
                  <a:cubicBezTo>
                    <a:pt x="187325" y="165614"/>
                    <a:pt x="184717" y="168275"/>
                    <a:pt x="180805" y="168275"/>
                  </a:cubicBezTo>
                  <a:cubicBezTo>
                    <a:pt x="180805" y="168275"/>
                    <a:pt x="180805" y="168275"/>
                    <a:pt x="157332" y="168275"/>
                  </a:cubicBezTo>
                  <a:cubicBezTo>
                    <a:pt x="153420" y="168275"/>
                    <a:pt x="150812" y="165614"/>
                    <a:pt x="150812" y="161622"/>
                  </a:cubicBezTo>
                  <a:cubicBezTo>
                    <a:pt x="150812" y="161622"/>
                    <a:pt x="150812" y="161622"/>
                    <a:pt x="150812" y="84441"/>
                  </a:cubicBezTo>
                  <a:cubicBezTo>
                    <a:pt x="150812" y="81779"/>
                    <a:pt x="153420" y="77787"/>
                    <a:pt x="157332" y="77787"/>
                  </a:cubicBezTo>
                  <a:close/>
                  <a:moveTo>
                    <a:pt x="216070" y="49212"/>
                  </a:moveTo>
                  <a:cubicBezTo>
                    <a:pt x="216070" y="49212"/>
                    <a:pt x="216070" y="49212"/>
                    <a:pt x="239543" y="49212"/>
                  </a:cubicBezTo>
                  <a:cubicBezTo>
                    <a:pt x="243455" y="49212"/>
                    <a:pt x="246063" y="51858"/>
                    <a:pt x="246063" y="55827"/>
                  </a:cubicBezTo>
                  <a:cubicBezTo>
                    <a:pt x="246063" y="55827"/>
                    <a:pt x="246063" y="55827"/>
                    <a:pt x="246063" y="161661"/>
                  </a:cubicBezTo>
                  <a:cubicBezTo>
                    <a:pt x="246063" y="165629"/>
                    <a:pt x="243455" y="168275"/>
                    <a:pt x="239543" y="168275"/>
                  </a:cubicBezTo>
                  <a:cubicBezTo>
                    <a:pt x="239543" y="168275"/>
                    <a:pt x="239543" y="168275"/>
                    <a:pt x="216070" y="168275"/>
                  </a:cubicBezTo>
                  <a:cubicBezTo>
                    <a:pt x="212158" y="168275"/>
                    <a:pt x="209550" y="165629"/>
                    <a:pt x="209550" y="161661"/>
                  </a:cubicBezTo>
                  <a:cubicBezTo>
                    <a:pt x="209550" y="161661"/>
                    <a:pt x="209550" y="161661"/>
                    <a:pt x="209550" y="55827"/>
                  </a:cubicBezTo>
                  <a:cubicBezTo>
                    <a:pt x="209550" y="51858"/>
                    <a:pt x="212158" y="49212"/>
                    <a:pt x="216070" y="49212"/>
                  </a:cubicBezTo>
                  <a:close/>
                  <a:moveTo>
                    <a:pt x="53428" y="22225"/>
                  </a:moveTo>
                  <a:cubicBezTo>
                    <a:pt x="52114" y="22225"/>
                    <a:pt x="50800" y="23541"/>
                    <a:pt x="50800" y="24858"/>
                  </a:cubicBezTo>
                  <a:lnTo>
                    <a:pt x="50800" y="182834"/>
                  </a:lnTo>
                  <a:cubicBezTo>
                    <a:pt x="50800" y="184150"/>
                    <a:pt x="52114" y="184150"/>
                    <a:pt x="53428" y="184150"/>
                  </a:cubicBezTo>
                  <a:cubicBezTo>
                    <a:pt x="53428" y="184150"/>
                    <a:pt x="53428" y="184150"/>
                    <a:pt x="284710" y="184150"/>
                  </a:cubicBezTo>
                  <a:cubicBezTo>
                    <a:pt x="286024" y="184150"/>
                    <a:pt x="287338" y="184150"/>
                    <a:pt x="287338" y="182834"/>
                  </a:cubicBezTo>
                  <a:cubicBezTo>
                    <a:pt x="287338" y="182834"/>
                    <a:pt x="287338" y="182834"/>
                    <a:pt x="287338" y="24858"/>
                  </a:cubicBezTo>
                  <a:cubicBezTo>
                    <a:pt x="287338" y="23541"/>
                    <a:pt x="286024" y="22225"/>
                    <a:pt x="284710" y="22225"/>
                  </a:cubicBezTo>
                  <a:cubicBezTo>
                    <a:pt x="284710" y="22225"/>
                    <a:pt x="284710" y="22225"/>
                    <a:pt x="53428" y="22225"/>
                  </a:cubicBezTo>
                  <a:close/>
                  <a:moveTo>
                    <a:pt x="53663" y="0"/>
                  </a:moveTo>
                  <a:cubicBezTo>
                    <a:pt x="53663" y="0"/>
                    <a:pt x="53663" y="0"/>
                    <a:pt x="286062" y="0"/>
                  </a:cubicBezTo>
                  <a:cubicBezTo>
                    <a:pt x="300587" y="0"/>
                    <a:pt x="311150" y="10530"/>
                    <a:pt x="311150" y="25008"/>
                  </a:cubicBezTo>
                  <a:cubicBezTo>
                    <a:pt x="311150" y="25008"/>
                    <a:pt x="311150" y="25008"/>
                    <a:pt x="311150" y="182955"/>
                  </a:cubicBezTo>
                  <a:cubicBezTo>
                    <a:pt x="311150" y="196117"/>
                    <a:pt x="300587" y="207963"/>
                    <a:pt x="286062" y="207963"/>
                  </a:cubicBezTo>
                  <a:cubicBezTo>
                    <a:pt x="286062" y="207963"/>
                    <a:pt x="286062" y="207963"/>
                    <a:pt x="53663" y="207963"/>
                  </a:cubicBezTo>
                  <a:cubicBezTo>
                    <a:pt x="39138" y="207963"/>
                    <a:pt x="28575" y="196117"/>
                    <a:pt x="28575" y="182955"/>
                  </a:cubicBezTo>
                  <a:cubicBezTo>
                    <a:pt x="28575" y="182955"/>
                    <a:pt x="28575" y="182955"/>
                    <a:pt x="28575" y="25008"/>
                  </a:cubicBezTo>
                  <a:cubicBezTo>
                    <a:pt x="28575" y="10530"/>
                    <a:pt x="39138" y="0"/>
                    <a:pt x="53663" y="0"/>
                  </a:cubicBezTo>
                  <a:close/>
                </a:path>
              </a:pathLst>
            </a:custGeom>
            <a:solidFill>
              <a:srgbClr val="2F3035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AB547DAF-6BCB-4F57-BC5A-9329AD5D0377}"/>
              </a:ext>
            </a:extLst>
          </p:cNvPr>
          <p:cNvGrpSpPr/>
          <p:nvPr/>
        </p:nvGrpSpPr>
        <p:grpSpPr>
          <a:xfrm>
            <a:off x="8543140" y="1767993"/>
            <a:ext cx="2321995" cy="4349480"/>
            <a:chOff x="8539431" y="1767993"/>
            <a:chExt cx="2321994" cy="4349480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5B7D566-01EF-4060-9982-EA06636ED8B1}"/>
                </a:ext>
              </a:extLst>
            </p:cNvPr>
            <p:cNvSpPr/>
            <p:nvPr/>
          </p:nvSpPr>
          <p:spPr>
            <a:xfrm>
              <a:off x="8539431" y="2348880"/>
              <a:ext cx="2320491" cy="12551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p14="http://schemas.microsoft.com/office/powerpoint/2010/main" xmlns:ma14="http://schemas.microsoft.com/office/mac/drawingml/2011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endParaRPr lang="zh-CN" altLang="en-US" sz="1067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E009738-FDAD-4DA2-B2C8-4DB03571C2F7}"/>
                </a:ext>
              </a:extLst>
            </p:cNvPr>
            <p:cNvSpPr/>
            <p:nvPr/>
          </p:nvSpPr>
          <p:spPr>
            <a:xfrm>
              <a:off x="8539431" y="4862280"/>
              <a:ext cx="2320491" cy="12551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p14="http://schemas.microsoft.com/office/powerpoint/2010/main" xmlns:ma14="http://schemas.microsoft.com/office/mac/drawingml/2011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endParaRPr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D33C045-F2D7-40E4-B78F-E9EB0C3219B2}"/>
                </a:ext>
              </a:extLst>
            </p:cNvPr>
            <p:cNvSpPr/>
            <p:nvPr/>
          </p:nvSpPr>
          <p:spPr>
            <a:xfrm>
              <a:off x="8540934" y="1767993"/>
              <a:ext cx="2320491" cy="58088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p14="http://schemas.microsoft.com/office/powerpoint/2010/main" xmlns:ma14="http://schemas.microsoft.com/office/mac/drawingml/2011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endParaRPr lang="zh-CN" altLang="en-US" sz="1333" b="1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8E346359-0D04-456E-9FF9-8F6617A9754E}"/>
                </a:ext>
              </a:extLst>
            </p:cNvPr>
            <p:cNvSpPr/>
            <p:nvPr/>
          </p:nvSpPr>
          <p:spPr>
            <a:xfrm>
              <a:off x="8540934" y="4281396"/>
              <a:ext cx="2320491" cy="58088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p14="http://schemas.microsoft.com/office/powerpoint/2010/main" xmlns:ma14="http://schemas.microsoft.com/office/mac/drawingml/2011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endParaRPr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05DDEC8E-DDAF-41B0-95D6-A48A32A324C4}"/>
              </a:ext>
            </a:extLst>
          </p:cNvPr>
          <p:cNvGrpSpPr/>
          <p:nvPr/>
        </p:nvGrpSpPr>
        <p:grpSpPr>
          <a:xfrm>
            <a:off x="1326867" y="1767993"/>
            <a:ext cx="2320491" cy="4349480"/>
            <a:chOff x="1323158" y="1767993"/>
            <a:chExt cx="2320491" cy="434948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9935DB29-5062-48E2-8812-C221C9E3050B}"/>
                </a:ext>
              </a:extLst>
            </p:cNvPr>
            <p:cNvSpPr/>
            <p:nvPr/>
          </p:nvSpPr>
          <p:spPr>
            <a:xfrm>
              <a:off x="1323158" y="2348880"/>
              <a:ext cx="2320491" cy="12551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p14="http://schemas.microsoft.com/office/powerpoint/2010/main" xmlns:ma14="http://schemas.microsoft.com/office/mac/drawingml/2011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algn="r">
                <a:lnSpc>
                  <a:spcPct val="120000"/>
                </a:lnSpc>
              </a:pPr>
              <a:endParaRPr lang="zh-CN" altLang="en-US" sz="1067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C0A0F90-547C-48C1-9B08-D5C0A12658EC}"/>
                </a:ext>
              </a:extLst>
            </p:cNvPr>
            <p:cNvSpPr/>
            <p:nvPr/>
          </p:nvSpPr>
          <p:spPr>
            <a:xfrm>
              <a:off x="1323158" y="4862280"/>
              <a:ext cx="2320491" cy="125519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p14="http://schemas.microsoft.com/office/powerpoint/2010/main" xmlns:ma14="http://schemas.microsoft.com/office/mac/drawingml/2011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algn="r">
                <a:lnSpc>
                  <a:spcPct val="120000"/>
                </a:lnSpc>
              </a:pPr>
              <a:endParaRPr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F553D16-5E3F-479C-8935-ABDB2DA9F517}"/>
                </a:ext>
              </a:extLst>
            </p:cNvPr>
            <p:cNvSpPr/>
            <p:nvPr/>
          </p:nvSpPr>
          <p:spPr>
            <a:xfrm>
              <a:off x="1323158" y="1767993"/>
              <a:ext cx="2320491" cy="58088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p14="http://schemas.microsoft.com/office/powerpoint/2010/main" xmlns:ma14="http://schemas.microsoft.com/office/mac/drawingml/2011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algn="r"/>
              <a:endParaRPr lang="zh-CN" altLang="en-US" sz="1333" b="1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7E7E6F2-1999-4954-BD09-A76B9A70810E}"/>
                </a:ext>
              </a:extLst>
            </p:cNvPr>
            <p:cNvSpPr/>
            <p:nvPr/>
          </p:nvSpPr>
          <p:spPr>
            <a:xfrm>
              <a:off x="1323158" y="4281396"/>
              <a:ext cx="2320491" cy="58088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p14="http://schemas.microsoft.com/office/powerpoint/2010/main" xmlns:ma14="http://schemas.microsoft.com/office/mac/drawingml/2011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algn="r"/>
              <a:endParaRPr/>
            </a:p>
          </p:txBody>
        </p:sp>
      </p:grpSp>
      <p:sp>
        <p:nvSpPr>
          <p:cNvPr id="25" name="文本框 10">
            <a:extLst>
              <a:ext uri="{FF2B5EF4-FFF2-40B4-BE49-F238E27FC236}">
                <a16:creationId xmlns:a16="http://schemas.microsoft.com/office/drawing/2014/main" id="{5A32DF6B-A557-4130-BB90-F8AD2AB469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26" name="矩形 1">
            <a:extLst>
              <a:ext uri="{FF2B5EF4-FFF2-40B4-BE49-F238E27FC236}">
                <a16:creationId xmlns:a16="http://schemas.microsoft.com/office/drawing/2014/main" id="{25624E2D-DA2D-4227-B67E-656190A088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586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Use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case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3" name="Hình ảnh 2" descr="Ảnh có chứa văn bản, ảnh chụp màn hình, hàng, biểu đồ&#10;&#10;Mô tả được tạo tự động">
            <a:extLst>
              <a:ext uri="{FF2B5EF4-FFF2-40B4-BE49-F238E27FC236}">
                <a16:creationId xmlns:a16="http://schemas.microsoft.com/office/drawing/2014/main" id="{C3C140A7-8D4E-8B45-AFCD-23FAA744F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031" y="1028731"/>
            <a:ext cx="5899938" cy="367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4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02bb4df1-6dd2-45f1-b854-c7ddd7f82260"/>
          <p:cNvGrpSpPr>
            <a:grpSpLocks noChangeAspect="1"/>
          </p:cNvGrpSpPr>
          <p:nvPr/>
        </p:nvGrpSpPr>
        <p:grpSpPr>
          <a:xfrm>
            <a:off x="2378293" y="1388802"/>
            <a:ext cx="7606140" cy="4656364"/>
            <a:chOff x="2378292" y="1388801"/>
            <a:chExt cx="7606140" cy="4656364"/>
          </a:xfrm>
        </p:grpSpPr>
        <p:sp>
          <p:nvSpPr>
            <p:cNvPr id="4" name="Freeform: Shape 20"/>
            <p:cNvSpPr/>
            <p:nvPr/>
          </p:nvSpPr>
          <p:spPr>
            <a:xfrm rot="16200000" flipH="1">
              <a:off x="4744668" y="3718031"/>
              <a:ext cx="1324509" cy="1274863"/>
            </a:xfrm>
            <a:custGeom>
              <a:avLst/>
              <a:gdLst>
                <a:gd name="connsiteX0" fmla="*/ 0 w 1324509"/>
                <a:gd name="connsiteY0" fmla="*/ 0 h 1274862"/>
                <a:gd name="connsiteX1" fmla="*/ 0 w 1324509"/>
                <a:gd name="connsiteY1" fmla="*/ 4455 h 1274862"/>
                <a:gd name="connsiteX2" fmla="*/ 12700 w 1324509"/>
                <a:gd name="connsiteY2" fmla="*/ 3175 h 1274862"/>
                <a:gd name="connsiteX3" fmla="*/ 675235 w 1324509"/>
                <a:gd name="connsiteY3" fmla="*/ 543157 h 1274862"/>
                <a:gd name="connsiteX4" fmla="*/ 685041 w 1324509"/>
                <a:gd name="connsiteY4" fmla="*/ 640434 h 1274862"/>
                <a:gd name="connsiteX5" fmla="*/ 771873 w 1324509"/>
                <a:gd name="connsiteY5" fmla="*/ 648096 h 1274862"/>
                <a:gd name="connsiteX6" fmla="*/ 1314696 w 1324509"/>
                <a:gd name="connsiteY6" fmla="*/ 1177515 h 1274862"/>
                <a:gd name="connsiteX7" fmla="*/ 1324509 w 1324509"/>
                <a:gd name="connsiteY7" fmla="*/ 1274862 h 1274862"/>
                <a:gd name="connsiteX8" fmla="*/ 1320298 w 1324509"/>
                <a:gd name="connsiteY8" fmla="*/ 1191457 h 1274862"/>
                <a:gd name="connsiteX9" fmla="*/ 938437 w 1324509"/>
                <a:gd name="connsiteY9" fmla="*/ 388713 h 1274862"/>
                <a:gd name="connsiteX10" fmla="*/ 844477 w 1324509"/>
                <a:gd name="connsiteY10" fmla="*/ 303316 h 1274862"/>
                <a:gd name="connsiteX11" fmla="*/ 843918 w 1324509"/>
                <a:gd name="connsiteY11" fmla="*/ 302852 h 1274862"/>
                <a:gd name="connsiteX12" fmla="*/ 742776 w 1324509"/>
                <a:gd name="connsiteY12" fmla="*/ 227219 h 1274862"/>
                <a:gd name="connsiteX13" fmla="*/ 741473 w 1324509"/>
                <a:gd name="connsiteY13" fmla="*/ 226322 h 1274862"/>
                <a:gd name="connsiteX14" fmla="*/ 633212 w 1324509"/>
                <a:gd name="connsiteY14" fmla="*/ 160552 h 1274862"/>
                <a:gd name="connsiteX15" fmla="*/ 632262 w 1324509"/>
                <a:gd name="connsiteY15" fmla="*/ 160017 h 1274862"/>
                <a:gd name="connsiteX16" fmla="*/ 516587 w 1324509"/>
                <a:gd name="connsiteY16" fmla="*/ 104294 h 1274862"/>
                <a:gd name="connsiteX17" fmla="*/ 0 w 1324509"/>
                <a:gd name="connsiteY17" fmla="*/ 0 h 127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24509" h="1274862">
                  <a:moveTo>
                    <a:pt x="0" y="0"/>
                  </a:moveTo>
                  <a:lnTo>
                    <a:pt x="0" y="4455"/>
                  </a:lnTo>
                  <a:lnTo>
                    <a:pt x="12700" y="3175"/>
                  </a:lnTo>
                  <a:cubicBezTo>
                    <a:pt x="339509" y="3175"/>
                    <a:pt x="612175" y="234990"/>
                    <a:pt x="675235" y="543157"/>
                  </a:cubicBezTo>
                  <a:lnTo>
                    <a:pt x="685041" y="640434"/>
                  </a:lnTo>
                  <a:lnTo>
                    <a:pt x="771873" y="648096"/>
                  </a:lnTo>
                  <a:cubicBezTo>
                    <a:pt x="1043861" y="696679"/>
                    <a:pt x="1259519" y="907868"/>
                    <a:pt x="1314696" y="1177515"/>
                  </a:cubicBezTo>
                  <a:lnTo>
                    <a:pt x="1324509" y="1274862"/>
                  </a:lnTo>
                  <a:lnTo>
                    <a:pt x="1320298" y="1191457"/>
                  </a:lnTo>
                  <a:cubicBezTo>
                    <a:pt x="1288582" y="879152"/>
                    <a:pt x="1148583" y="598859"/>
                    <a:pt x="938437" y="388713"/>
                  </a:cubicBezTo>
                  <a:lnTo>
                    <a:pt x="844477" y="303316"/>
                  </a:lnTo>
                  <a:lnTo>
                    <a:pt x="843918" y="302852"/>
                  </a:lnTo>
                  <a:lnTo>
                    <a:pt x="742776" y="227219"/>
                  </a:lnTo>
                  <a:lnTo>
                    <a:pt x="741473" y="226322"/>
                  </a:lnTo>
                  <a:lnTo>
                    <a:pt x="633212" y="160552"/>
                  </a:lnTo>
                  <a:lnTo>
                    <a:pt x="632262" y="160017"/>
                  </a:lnTo>
                  <a:lnTo>
                    <a:pt x="516587" y="104294"/>
                  </a:lnTo>
                  <a:cubicBezTo>
                    <a:pt x="357808" y="37136"/>
                    <a:pt x="183241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Freeform: Shape 6"/>
            <p:cNvSpPr/>
            <p:nvPr/>
          </p:nvSpPr>
          <p:spPr>
            <a:xfrm flipV="1">
              <a:off x="4770139" y="3693207"/>
              <a:ext cx="2653015" cy="1327151"/>
            </a:xfrm>
            <a:custGeom>
              <a:avLst/>
              <a:gdLst>
                <a:gd name="connsiteX0" fmla="*/ 1327150 w 2653015"/>
                <a:gd name="connsiteY0" fmla="*/ 0 h 1327150"/>
                <a:gd name="connsiteX1" fmla="*/ 2647448 w 2653015"/>
                <a:gd name="connsiteY1" fmla="*/ 1191457 h 1327150"/>
                <a:gd name="connsiteX2" fmla="*/ 2653015 w 2653015"/>
                <a:gd name="connsiteY2" fmla="*/ 1301705 h 1327150"/>
                <a:gd name="connsiteX3" fmla="*/ 2640560 w 2653015"/>
                <a:gd name="connsiteY3" fmla="*/ 1178157 h 1327150"/>
                <a:gd name="connsiteX4" fmla="*/ 1978025 w 2653015"/>
                <a:gd name="connsiteY4" fmla="*/ 638175 h 1327150"/>
                <a:gd name="connsiteX5" fmla="*/ 1354895 w 2653015"/>
                <a:gd name="connsiteY5" fmla="*/ 1051213 h 1327150"/>
                <a:gd name="connsiteX6" fmla="*/ 1328738 w 2653015"/>
                <a:gd name="connsiteY6" fmla="*/ 1135480 h 1327150"/>
                <a:gd name="connsiteX7" fmla="*/ 1302580 w 2653015"/>
                <a:gd name="connsiteY7" fmla="*/ 1051213 h 1327150"/>
                <a:gd name="connsiteX8" fmla="*/ 679450 w 2653015"/>
                <a:gd name="connsiteY8" fmla="*/ 638175 h 1327150"/>
                <a:gd name="connsiteX9" fmla="*/ 3175 w 2653015"/>
                <a:gd name="connsiteY9" fmla="*/ 1314450 h 1327150"/>
                <a:gd name="connsiteX10" fmla="*/ 4455 w 2653015"/>
                <a:gd name="connsiteY10" fmla="*/ 1327150 h 1327150"/>
                <a:gd name="connsiteX11" fmla="*/ 0 w 2653015"/>
                <a:gd name="connsiteY11" fmla="*/ 1327150 h 1327150"/>
                <a:gd name="connsiteX12" fmla="*/ 1327150 w 2653015"/>
                <a:gd name="connsiteY12" fmla="*/ 0 h 132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3015" h="1327150">
                  <a:moveTo>
                    <a:pt x="1327150" y="0"/>
                  </a:moveTo>
                  <a:cubicBezTo>
                    <a:pt x="2014305" y="0"/>
                    <a:pt x="2579485" y="522233"/>
                    <a:pt x="2647448" y="1191457"/>
                  </a:cubicBezTo>
                  <a:lnTo>
                    <a:pt x="2653015" y="1301705"/>
                  </a:lnTo>
                  <a:lnTo>
                    <a:pt x="2640560" y="1178157"/>
                  </a:lnTo>
                  <a:cubicBezTo>
                    <a:pt x="2577501" y="869990"/>
                    <a:pt x="2304834" y="638175"/>
                    <a:pt x="1978025" y="638175"/>
                  </a:cubicBezTo>
                  <a:cubicBezTo>
                    <a:pt x="1697903" y="638175"/>
                    <a:pt x="1457560" y="808488"/>
                    <a:pt x="1354895" y="1051213"/>
                  </a:cubicBezTo>
                  <a:lnTo>
                    <a:pt x="1328738" y="1135480"/>
                  </a:lnTo>
                  <a:lnTo>
                    <a:pt x="1302580" y="1051213"/>
                  </a:lnTo>
                  <a:cubicBezTo>
                    <a:pt x="1199916" y="808488"/>
                    <a:pt x="959572" y="638175"/>
                    <a:pt x="679450" y="638175"/>
                  </a:cubicBezTo>
                  <a:cubicBezTo>
                    <a:pt x="305954" y="638175"/>
                    <a:pt x="3175" y="940954"/>
                    <a:pt x="3175" y="1314450"/>
                  </a:cubicBezTo>
                  <a:lnTo>
                    <a:pt x="4455" y="1327150"/>
                  </a:lnTo>
                  <a:lnTo>
                    <a:pt x="0" y="1327150"/>
                  </a:lnTo>
                  <a:cubicBezTo>
                    <a:pt x="0" y="594185"/>
                    <a:pt x="594185" y="0"/>
                    <a:pt x="1327150" y="0"/>
                  </a:cubicBezTo>
                  <a:close/>
                </a:path>
              </a:pathLst>
            </a:cu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" name="Freeform: Shape 4"/>
            <p:cNvSpPr/>
            <p:nvPr/>
          </p:nvSpPr>
          <p:spPr>
            <a:xfrm rot="5400000">
              <a:off x="5433071" y="3030275"/>
              <a:ext cx="2653015" cy="1327151"/>
            </a:xfrm>
            <a:custGeom>
              <a:avLst/>
              <a:gdLst>
                <a:gd name="connsiteX0" fmla="*/ 1327150 w 2653015"/>
                <a:gd name="connsiteY0" fmla="*/ 0 h 1327150"/>
                <a:gd name="connsiteX1" fmla="*/ 2647448 w 2653015"/>
                <a:gd name="connsiteY1" fmla="*/ 1191457 h 1327150"/>
                <a:gd name="connsiteX2" fmla="*/ 2653015 w 2653015"/>
                <a:gd name="connsiteY2" fmla="*/ 1301705 h 1327150"/>
                <a:gd name="connsiteX3" fmla="*/ 2640560 w 2653015"/>
                <a:gd name="connsiteY3" fmla="*/ 1178157 h 1327150"/>
                <a:gd name="connsiteX4" fmla="*/ 1978025 w 2653015"/>
                <a:gd name="connsiteY4" fmla="*/ 638175 h 1327150"/>
                <a:gd name="connsiteX5" fmla="*/ 1354895 w 2653015"/>
                <a:gd name="connsiteY5" fmla="*/ 1051213 h 1327150"/>
                <a:gd name="connsiteX6" fmla="*/ 1328738 w 2653015"/>
                <a:gd name="connsiteY6" fmla="*/ 1135480 h 1327150"/>
                <a:gd name="connsiteX7" fmla="*/ 1302580 w 2653015"/>
                <a:gd name="connsiteY7" fmla="*/ 1051213 h 1327150"/>
                <a:gd name="connsiteX8" fmla="*/ 679450 w 2653015"/>
                <a:gd name="connsiteY8" fmla="*/ 638175 h 1327150"/>
                <a:gd name="connsiteX9" fmla="*/ 3175 w 2653015"/>
                <a:gd name="connsiteY9" fmla="*/ 1314450 h 1327150"/>
                <a:gd name="connsiteX10" fmla="*/ 4455 w 2653015"/>
                <a:gd name="connsiteY10" fmla="*/ 1327150 h 1327150"/>
                <a:gd name="connsiteX11" fmla="*/ 0 w 2653015"/>
                <a:gd name="connsiteY11" fmla="*/ 1327150 h 1327150"/>
                <a:gd name="connsiteX12" fmla="*/ 1327150 w 2653015"/>
                <a:gd name="connsiteY12" fmla="*/ 0 h 132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3015" h="1327150">
                  <a:moveTo>
                    <a:pt x="1327150" y="0"/>
                  </a:moveTo>
                  <a:cubicBezTo>
                    <a:pt x="2014305" y="0"/>
                    <a:pt x="2579485" y="522233"/>
                    <a:pt x="2647448" y="1191457"/>
                  </a:cubicBezTo>
                  <a:lnTo>
                    <a:pt x="2653015" y="1301705"/>
                  </a:lnTo>
                  <a:lnTo>
                    <a:pt x="2640560" y="1178157"/>
                  </a:lnTo>
                  <a:cubicBezTo>
                    <a:pt x="2577501" y="869990"/>
                    <a:pt x="2304834" y="638175"/>
                    <a:pt x="1978025" y="638175"/>
                  </a:cubicBezTo>
                  <a:cubicBezTo>
                    <a:pt x="1697903" y="638175"/>
                    <a:pt x="1457560" y="808488"/>
                    <a:pt x="1354895" y="1051213"/>
                  </a:cubicBezTo>
                  <a:lnTo>
                    <a:pt x="1328738" y="1135480"/>
                  </a:lnTo>
                  <a:lnTo>
                    <a:pt x="1302580" y="1051213"/>
                  </a:lnTo>
                  <a:cubicBezTo>
                    <a:pt x="1199916" y="808488"/>
                    <a:pt x="959572" y="638175"/>
                    <a:pt x="679450" y="638175"/>
                  </a:cubicBezTo>
                  <a:cubicBezTo>
                    <a:pt x="305954" y="638175"/>
                    <a:pt x="3175" y="940954"/>
                    <a:pt x="3175" y="1314450"/>
                  </a:cubicBezTo>
                  <a:lnTo>
                    <a:pt x="4455" y="1327150"/>
                  </a:lnTo>
                  <a:lnTo>
                    <a:pt x="0" y="1327150"/>
                  </a:lnTo>
                  <a:cubicBezTo>
                    <a:pt x="0" y="594185"/>
                    <a:pt x="594185" y="0"/>
                    <a:pt x="1327150" y="0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Freeform: Shape 3"/>
            <p:cNvSpPr/>
            <p:nvPr/>
          </p:nvSpPr>
          <p:spPr>
            <a:xfrm>
              <a:off x="4770139" y="2371727"/>
              <a:ext cx="2653015" cy="1327151"/>
            </a:xfrm>
            <a:custGeom>
              <a:avLst/>
              <a:gdLst>
                <a:gd name="connsiteX0" fmla="*/ 1327150 w 2653015"/>
                <a:gd name="connsiteY0" fmla="*/ 0 h 1327150"/>
                <a:gd name="connsiteX1" fmla="*/ 2647448 w 2653015"/>
                <a:gd name="connsiteY1" fmla="*/ 1191457 h 1327150"/>
                <a:gd name="connsiteX2" fmla="*/ 2653015 w 2653015"/>
                <a:gd name="connsiteY2" fmla="*/ 1301705 h 1327150"/>
                <a:gd name="connsiteX3" fmla="*/ 2640560 w 2653015"/>
                <a:gd name="connsiteY3" fmla="*/ 1178157 h 1327150"/>
                <a:gd name="connsiteX4" fmla="*/ 1978025 w 2653015"/>
                <a:gd name="connsiteY4" fmla="*/ 638175 h 1327150"/>
                <a:gd name="connsiteX5" fmla="*/ 1354895 w 2653015"/>
                <a:gd name="connsiteY5" fmla="*/ 1051213 h 1327150"/>
                <a:gd name="connsiteX6" fmla="*/ 1328738 w 2653015"/>
                <a:gd name="connsiteY6" fmla="*/ 1135480 h 1327150"/>
                <a:gd name="connsiteX7" fmla="*/ 1302580 w 2653015"/>
                <a:gd name="connsiteY7" fmla="*/ 1051213 h 1327150"/>
                <a:gd name="connsiteX8" fmla="*/ 679450 w 2653015"/>
                <a:gd name="connsiteY8" fmla="*/ 638175 h 1327150"/>
                <a:gd name="connsiteX9" fmla="*/ 3175 w 2653015"/>
                <a:gd name="connsiteY9" fmla="*/ 1314450 h 1327150"/>
                <a:gd name="connsiteX10" fmla="*/ 4455 w 2653015"/>
                <a:gd name="connsiteY10" fmla="*/ 1327150 h 1327150"/>
                <a:gd name="connsiteX11" fmla="*/ 0 w 2653015"/>
                <a:gd name="connsiteY11" fmla="*/ 1327150 h 1327150"/>
                <a:gd name="connsiteX12" fmla="*/ 1327150 w 2653015"/>
                <a:gd name="connsiteY12" fmla="*/ 0 h 132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3015" h="1327150">
                  <a:moveTo>
                    <a:pt x="1327150" y="0"/>
                  </a:moveTo>
                  <a:cubicBezTo>
                    <a:pt x="2014305" y="0"/>
                    <a:pt x="2579485" y="522233"/>
                    <a:pt x="2647448" y="1191457"/>
                  </a:cubicBezTo>
                  <a:lnTo>
                    <a:pt x="2653015" y="1301705"/>
                  </a:lnTo>
                  <a:lnTo>
                    <a:pt x="2640560" y="1178157"/>
                  </a:lnTo>
                  <a:cubicBezTo>
                    <a:pt x="2577501" y="869990"/>
                    <a:pt x="2304834" y="638175"/>
                    <a:pt x="1978025" y="638175"/>
                  </a:cubicBezTo>
                  <a:cubicBezTo>
                    <a:pt x="1697903" y="638175"/>
                    <a:pt x="1457560" y="808488"/>
                    <a:pt x="1354895" y="1051213"/>
                  </a:cubicBezTo>
                  <a:lnTo>
                    <a:pt x="1328738" y="1135480"/>
                  </a:lnTo>
                  <a:lnTo>
                    <a:pt x="1302580" y="1051213"/>
                  </a:lnTo>
                  <a:cubicBezTo>
                    <a:pt x="1199916" y="808488"/>
                    <a:pt x="959572" y="638175"/>
                    <a:pt x="679450" y="638175"/>
                  </a:cubicBezTo>
                  <a:cubicBezTo>
                    <a:pt x="305954" y="638175"/>
                    <a:pt x="3175" y="940954"/>
                    <a:pt x="3175" y="1314450"/>
                  </a:cubicBezTo>
                  <a:lnTo>
                    <a:pt x="4455" y="1327150"/>
                  </a:lnTo>
                  <a:lnTo>
                    <a:pt x="0" y="1327150"/>
                  </a:lnTo>
                  <a:cubicBezTo>
                    <a:pt x="0" y="594185"/>
                    <a:pt x="594185" y="0"/>
                    <a:pt x="1327150" y="0"/>
                  </a:cubicBezTo>
                  <a:close/>
                </a:path>
              </a:pathLst>
            </a:custGeom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8" name="Freeform: Shape 26"/>
            <p:cNvSpPr/>
            <p:nvPr/>
          </p:nvSpPr>
          <p:spPr>
            <a:xfrm rot="16200000" flipH="1">
              <a:off x="4426976" y="2709222"/>
              <a:ext cx="2010905" cy="1327151"/>
            </a:xfrm>
            <a:custGeom>
              <a:avLst/>
              <a:gdLst>
                <a:gd name="connsiteX0" fmla="*/ 0 w 2010905"/>
                <a:gd name="connsiteY0" fmla="*/ 1327150 h 1327150"/>
                <a:gd name="connsiteX1" fmla="*/ 4455 w 2010905"/>
                <a:gd name="connsiteY1" fmla="*/ 1327150 h 1327150"/>
                <a:gd name="connsiteX2" fmla="*/ 3175 w 2010905"/>
                <a:gd name="connsiteY2" fmla="*/ 1314450 h 1327150"/>
                <a:gd name="connsiteX3" fmla="*/ 679450 w 2010905"/>
                <a:gd name="connsiteY3" fmla="*/ 638175 h 1327150"/>
                <a:gd name="connsiteX4" fmla="*/ 1302580 w 2010905"/>
                <a:gd name="connsiteY4" fmla="*/ 1051213 h 1327150"/>
                <a:gd name="connsiteX5" fmla="*/ 1328738 w 2010905"/>
                <a:gd name="connsiteY5" fmla="*/ 1135480 h 1327150"/>
                <a:gd name="connsiteX6" fmla="*/ 1354895 w 2010905"/>
                <a:gd name="connsiteY6" fmla="*/ 1051213 h 1327150"/>
                <a:gd name="connsiteX7" fmla="*/ 1978025 w 2010905"/>
                <a:gd name="connsiteY7" fmla="*/ 638175 h 1327150"/>
                <a:gd name="connsiteX8" fmla="*/ 2010905 w 2010905"/>
                <a:gd name="connsiteY8" fmla="*/ 641076 h 1327150"/>
                <a:gd name="connsiteX9" fmla="*/ 2001099 w 2010905"/>
                <a:gd name="connsiteY9" fmla="*/ 543799 h 1327150"/>
                <a:gd name="connsiteX10" fmla="*/ 1338564 w 2010905"/>
                <a:gd name="connsiteY10" fmla="*/ 3817 h 1327150"/>
                <a:gd name="connsiteX11" fmla="*/ 1325864 w 2010905"/>
                <a:gd name="connsiteY11" fmla="*/ 5097 h 1327150"/>
                <a:gd name="connsiteX12" fmla="*/ 1325864 w 2010905"/>
                <a:gd name="connsiteY12" fmla="*/ 642 h 1327150"/>
                <a:gd name="connsiteX13" fmla="*/ 1842451 w 2010905"/>
                <a:gd name="connsiteY13" fmla="*/ 104936 h 1327150"/>
                <a:gd name="connsiteX14" fmla="*/ 1958126 w 2010905"/>
                <a:gd name="connsiteY14" fmla="*/ 160659 h 1327150"/>
                <a:gd name="connsiteX15" fmla="*/ 1924171 w 2010905"/>
                <a:gd name="connsiteY15" fmla="*/ 141546 h 1327150"/>
                <a:gd name="connsiteX16" fmla="*/ 1327150 w 2010905"/>
                <a:gd name="connsiteY16" fmla="*/ 0 h 1327150"/>
                <a:gd name="connsiteX17" fmla="*/ 0 w 2010905"/>
                <a:gd name="connsiteY17" fmla="*/ 1327150 h 132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10905" h="1327150">
                  <a:moveTo>
                    <a:pt x="0" y="1327150"/>
                  </a:moveTo>
                  <a:lnTo>
                    <a:pt x="4455" y="1327150"/>
                  </a:lnTo>
                  <a:lnTo>
                    <a:pt x="3175" y="1314450"/>
                  </a:lnTo>
                  <a:cubicBezTo>
                    <a:pt x="3175" y="940954"/>
                    <a:pt x="305954" y="638175"/>
                    <a:pt x="679450" y="638175"/>
                  </a:cubicBezTo>
                  <a:cubicBezTo>
                    <a:pt x="959572" y="638175"/>
                    <a:pt x="1199916" y="808488"/>
                    <a:pt x="1302580" y="1051213"/>
                  </a:cubicBezTo>
                  <a:lnTo>
                    <a:pt x="1328738" y="1135480"/>
                  </a:lnTo>
                  <a:lnTo>
                    <a:pt x="1354895" y="1051213"/>
                  </a:lnTo>
                  <a:cubicBezTo>
                    <a:pt x="1457560" y="808488"/>
                    <a:pt x="1697903" y="638175"/>
                    <a:pt x="1978025" y="638175"/>
                  </a:cubicBezTo>
                  <a:lnTo>
                    <a:pt x="2010905" y="641076"/>
                  </a:lnTo>
                  <a:lnTo>
                    <a:pt x="2001099" y="543799"/>
                  </a:lnTo>
                  <a:cubicBezTo>
                    <a:pt x="1938039" y="235632"/>
                    <a:pt x="1665373" y="3817"/>
                    <a:pt x="1338564" y="3817"/>
                  </a:cubicBezTo>
                  <a:lnTo>
                    <a:pt x="1325864" y="5097"/>
                  </a:lnTo>
                  <a:lnTo>
                    <a:pt x="1325864" y="642"/>
                  </a:lnTo>
                  <a:cubicBezTo>
                    <a:pt x="1509105" y="642"/>
                    <a:pt x="1683672" y="37778"/>
                    <a:pt x="1842451" y="104936"/>
                  </a:cubicBezTo>
                  <a:lnTo>
                    <a:pt x="1958126" y="160659"/>
                  </a:lnTo>
                  <a:lnTo>
                    <a:pt x="1924171" y="141546"/>
                  </a:lnTo>
                  <a:cubicBezTo>
                    <a:pt x="1744710" y="50999"/>
                    <a:pt x="1541886" y="0"/>
                    <a:pt x="1327150" y="0"/>
                  </a:cubicBezTo>
                  <a:cubicBezTo>
                    <a:pt x="594185" y="0"/>
                    <a:pt x="0" y="594185"/>
                    <a:pt x="0" y="1327150"/>
                  </a:cubicBezTo>
                  <a:close/>
                </a:path>
              </a:pathLst>
            </a:cu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9" name="Freeform: Shape 31"/>
            <p:cNvSpPr>
              <a:spLocks/>
            </p:cNvSpPr>
            <p:nvPr/>
          </p:nvSpPr>
          <p:spPr bwMode="auto">
            <a:xfrm>
              <a:off x="5895909" y="4403149"/>
              <a:ext cx="401467" cy="401467"/>
            </a:xfrm>
            <a:custGeom>
              <a:avLst/>
              <a:gdLst/>
              <a:ahLst/>
              <a:cxnLst>
                <a:cxn ang="0">
                  <a:pos x="121" y="1"/>
                </a:cxn>
                <a:cxn ang="0">
                  <a:pos x="119" y="0"/>
                </a:cxn>
                <a:cxn ang="0">
                  <a:pos x="117" y="1"/>
                </a:cxn>
                <a:cxn ang="0">
                  <a:pos x="2" y="77"/>
                </a:cxn>
                <a:cxn ang="0">
                  <a:pos x="0" y="81"/>
                </a:cxn>
                <a:cxn ang="0">
                  <a:pos x="2" y="84"/>
                </a:cxn>
                <a:cxn ang="0">
                  <a:pos x="32" y="96"/>
                </a:cxn>
                <a:cxn ang="0">
                  <a:pos x="46" y="121"/>
                </a:cxn>
                <a:cxn ang="0">
                  <a:pos x="50" y="123"/>
                </a:cxn>
                <a:cxn ang="0">
                  <a:pos x="50" y="123"/>
                </a:cxn>
                <a:cxn ang="0">
                  <a:pos x="53" y="121"/>
                </a:cxn>
                <a:cxn ang="0">
                  <a:pos x="61" y="107"/>
                </a:cxn>
                <a:cxn ang="0">
                  <a:pos x="98" y="122"/>
                </a:cxn>
                <a:cxn ang="0">
                  <a:pos x="100" y="123"/>
                </a:cxn>
                <a:cxn ang="0">
                  <a:pos x="101" y="122"/>
                </a:cxn>
                <a:cxn ang="0">
                  <a:pos x="103" y="119"/>
                </a:cxn>
                <a:cxn ang="0">
                  <a:pos x="123" y="4"/>
                </a:cxn>
                <a:cxn ang="0">
                  <a:pos x="121" y="1"/>
                </a:cxn>
                <a:cxn ang="0">
                  <a:pos x="12" y="80"/>
                </a:cxn>
                <a:cxn ang="0">
                  <a:pos x="101" y="20"/>
                </a:cxn>
                <a:cxn ang="0">
                  <a:pos x="36" y="89"/>
                </a:cxn>
                <a:cxn ang="0">
                  <a:pos x="35" y="89"/>
                </a:cxn>
                <a:cxn ang="0">
                  <a:pos x="12" y="80"/>
                </a:cxn>
                <a:cxn ang="0">
                  <a:pos x="39" y="92"/>
                </a:cxn>
                <a:cxn ang="0">
                  <a:pos x="39" y="92"/>
                </a:cxn>
                <a:cxn ang="0">
                  <a:pos x="112" y="14"/>
                </a:cxn>
                <a:cxn ang="0">
                  <a:pos x="50" y="111"/>
                </a:cxn>
                <a:cxn ang="0">
                  <a:pos x="39" y="92"/>
                </a:cxn>
                <a:cxn ang="0">
                  <a:pos x="97" y="113"/>
                </a:cxn>
                <a:cxn ang="0">
                  <a:pos x="64" y="100"/>
                </a:cxn>
                <a:cxn ang="0">
                  <a:pos x="61" y="100"/>
                </a:cxn>
                <a:cxn ang="0">
                  <a:pos x="112" y="22"/>
                </a:cxn>
                <a:cxn ang="0">
                  <a:pos x="97" y="113"/>
                </a:cxn>
                <a:cxn ang="0">
                  <a:pos x="97" y="113"/>
                </a:cxn>
                <a:cxn ang="0">
                  <a:pos x="97" y="113"/>
                </a:cxn>
              </a:cxnLst>
              <a:rect l="0" t="0" r="r" b="b"/>
              <a:pathLst>
                <a:path w="123" h="123">
                  <a:moveTo>
                    <a:pt x="121" y="1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7" y="0"/>
                    <a:pt x="117" y="1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0" y="78"/>
                    <a:pt x="0" y="79"/>
                    <a:pt x="0" y="81"/>
                  </a:cubicBezTo>
                  <a:cubicBezTo>
                    <a:pt x="0" y="82"/>
                    <a:pt x="1" y="83"/>
                    <a:pt x="2" y="84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46" y="121"/>
                    <a:pt x="46" y="121"/>
                    <a:pt x="46" y="121"/>
                  </a:cubicBezTo>
                  <a:cubicBezTo>
                    <a:pt x="47" y="122"/>
                    <a:pt x="48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1" y="123"/>
                    <a:pt x="52" y="122"/>
                    <a:pt x="53" y="12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3"/>
                    <a:pt x="99" y="123"/>
                    <a:pt x="100" y="123"/>
                  </a:cubicBezTo>
                  <a:cubicBezTo>
                    <a:pt x="100" y="123"/>
                    <a:pt x="101" y="122"/>
                    <a:pt x="101" y="122"/>
                  </a:cubicBezTo>
                  <a:cubicBezTo>
                    <a:pt x="102" y="122"/>
                    <a:pt x="103" y="121"/>
                    <a:pt x="103" y="119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2" y="1"/>
                    <a:pt x="121" y="1"/>
                  </a:cubicBezTo>
                  <a:close/>
                  <a:moveTo>
                    <a:pt x="12" y="80"/>
                  </a:moveTo>
                  <a:cubicBezTo>
                    <a:pt x="101" y="20"/>
                    <a:pt x="101" y="20"/>
                    <a:pt x="101" y="2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5" y="89"/>
                    <a:pt x="35" y="89"/>
                  </a:cubicBezTo>
                  <a:lnTo>
                    <a:pt x="12" y="80"/>
                  </a:lnTo>
                  <a:close/>
                  <a:moveTo>
                    <a:pt x="39" y="92"/>
                  </a:moveTo>
                  <a:cubicBezTo>
                    <a:pt x="39" y="92"/>
                    <a:pt x="39" y="92"/>
                    <a:pt x="39" y="92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50" y="111"/>
                    <a:pt x="50" y="111"/>
                    <a:pt x="50" y="111"/>
                  </a:cubicBezTo>
                  <a:lnTo>
                    <a:pt x="39" y="92"/>
                  </a:lnTo>
                  <a:close/>
                  <a:moveTo>
                    <a:pt x="97" y="113"/>
                  </a:moveTo>
                  <a:cubicBezTo>
                    <a:pt x="64" y="100"/>
                    <a:pt x="64" y="100"/>
                    <a:pt x="64" y="100"/>
                  </a:cubicBezTo>
                  <a:cubicBezTo>
                    <a:pt x="63" y="100"/>
                    <a:pt x="62" y="100"/>
                    <a:pt x="61" y="100"/>
                  </a:cubicBezTo>
                  <a:cubicBezTo>
                    <a:pt x="112" y="22"/>
                    <a:pt x="112" y="22"/>
                    <a:pt x="112" y="22"/>
                  </a:cubicBezTo>
                  <a:lnTo>
                    <a:pt x="97" y="113"/>
                  </a:lnTo>
                  <a:close/>
                  <a:moveTo>
                    <a:pt x="97" y="113"/>
                  </a:moveTo>
                  <a:cubicBezTo>
                    <a:pt x="97" y="113"/>
                    <a:pt x="97" y="113"/>
                    <a:pt x="97" y="113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grpSp>
          <p:nvGrpSpPr>
            <p:cNvPr id="10" name="Group 32"/>
            <p:cNvGrpSpPr/>
            <p:nvPr/>
          </p:nvGrpSpPr>
          <p:grpSpPr>
            <a:xfrm>
              <a:off x="5909178" y="2562157"/>
              <a:ext cx="374937" cy="401467"/>
              <a:chOff x="2281238" y="1909763"/>
              <a:chExt cx="336550" cy="360363"/>
            </a:xfrm>
            <a:solidFill>
              <a:schemeClr val="bg1"/>
            </a:solidFill>
          </p:grpSpPr>
          <p:sp>
            <p:nvSpPr>
              <p:cNvPr id="26" name="Freeform: Shape 33"/>
              <p:cNvSpPr>
                <a:spLocks/>
              </p:cNvSpPr>
              <p:nvPr/>
            </p:nvSpPr>
            <p:spPr bwMode="auto">
              <a:xfrm>
                <a:off x="2281238" y="1909763"/>
                <a:ext cx="336550" cy="360363"/>
              </a:xfrm>
              <a:custGeom>
                <a:avLst/>
                <a:gdLst/>
                <a:ahLst/>
                <a:cxnLst>
                  <a:cxn ang="0">
                    <a:pos x="99" y="0"/>
                  </a:cxn>
                  <a:cxn ang="0">
                    <a:pos x="15" y="0"/>
                  </a:cxn>
                  <a:cxn ang="0">
                    <a:pos x="0" y="15"/>
                  </a:cxn>
                  <a:cxn ang="0">
                    <a:pos x="0" y="107"/>
                  </a:cxn>
                  <a:cxn ang="0">
                    <a:pos x="15" y="123"/>
                  </a:cxn>
                  <a:cxn ang="0">
                    <a:pos x="99" y="123"/>
                  </a:cxn>
                  <a:cxn ang="0">
                    <a:pos x="115" y="107"/>
                  </a:cxn>
                  <a:cxn ang="0">
                    <a:pos x="115" y="15"/>
                  </a:cxn>
                  <a:cxn ang="0">
                    <a:pos x="99" y="0"/>
                  </a:cxn>
                  <a:cxn ang="0">
                    <a:pos x="107" y="107"/>
                  </a:cxn>
                  <a:cxn ang="0">
                    <a:pos x="99" y="115"/>
                  </a:cxn>
                  <a:cxn ang="0">
                    <a:pos x="15" y="115"/>
                  </a:cxn>
                  <a:cxn ang="0">
                    <a:pos x="7" y="107"/>
                  </a:cxn>
                  <a:cxn ang="0">
                    <a:pos x="7" y="15"/>
                  </a:cxn>
                  <a:cxn ang="0">
                    <a:pos x="15" y="8"/>
                  </a:cxn>
                  <a:cxn ang="0">
                    <a:pos x="99" y="8"/>
                  </a:cxn>
                  <a:cxn ang="0">
                    <a:pos x="107" y="15"/>
                  </a:cxn>
                  <a:cxn ang="0">
                    <a:pos x="107" y="107"/>
                  </a:cxn>
                  <a:cxn ang="0">
                    <a:pos x="107" y="107"/>
                  </a:cxn>
                  <a:cxn ang="0">
                    <a:pos x="107" y="107"/>
                  </a:cxn>
                </a:cxnLst>
                <a:rect l="0" t="0" r="r" b="b"/>
                <a:pathLst>
                  <a:path w="115" h="123">
                    <a:moveTo>
                      <a:pt x="99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0" y="116"/>
                      <a:pt x="7" y="123"/>
                      <a:pt x="15" y="123"/>
                    </a:cubicBezTo>
                    <a:cubicBezTo>
                      <a:pt x="99" y="123"/>
                      <a:pt x="99" y="123"/>
                      <a:pt x="99" y="123"/>
                    </a:cubicBezTo>
                    <a:cubicBezTo>
                      <a:pt x="108" y="123"/>
                      <a:pt x="115" y="116"/>
                      <a:pt x="115" y="107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5" y="7"/>
                      <a:pt x="108" y="0"/>
                      <a:pt x="99" y="0"/>
                    </a:cubicBezTo>
                    <a:close/>
                    <a:moveTo>
                      <a:pt x="107" y="107"/>
                    </a:moveTo>
                    <a:cubicBezTo>
                      <a:pt x="107" y="111"/>
                      <a:pt x="104" y="115"/>
                      <a:pt x="99" y="115"/>
                    </a:cubicBezTo>
                    <a:cubicBezTo>
                      <a:pt x="15" y="115"/>
                      <a:pt x="15" y="115"/>
                      <a:pt x="15" y="115"/>
                    </a:cubicBezTo>
                    <a:cubicBezTo>
                      <a:pt x="11" y="115"/>
                      <a:pt x="7" y="111"/>
                      <a:pt x="7" y="107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1"/>
                      <a:pt x="11" y="8"/>
                      <a:pt x="15" y="8"/>
                    </a:cubicBezTo>
                    <a:cubicBezTo>
                      <a:pt x="99" y="8"/>
                      <a:pt x="99" y="8"/>
                      <a:pt x="99" y="8"/>
                    </a:cubicBezTo>
                    <a:cubicBezTo>
                      <a:pt x="104" y="8"/>
                      <a:pt x="107" y="11"/>
                      <a:pt x="107" y="15"/>
                    </a:cubicBezTo>
                    <a:lnTo>
                      <a:pt x="107" y="107"/>
                    </a:lnTo>
                    <a:close/>
                    <a:moveTo>
                      <a:pt x="107" y="107"/>
                    </a:moveTo>
                    <a:cubicBezTo>
                      <a:pt x="107" y="107"/>
                      <a:pt x="107" y="107"/>
                      <a:pt x="107" y="107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7" name="Freeform: Shape 34"/>
              <p:cNvSpPr>
                <a:spLocks/>
              </p:cNvSpPr>
              <p:nvPr/>
            </p:nvSpPr>
            <p:spPr bwMode="auto">
              <a:xfrm>
                <a:off x="2325688" y="1952626"/>
                <a:ext cx="246063" cy="227013"/>
              </a:xfrm>
              <a:custGeom>
                <a:avLst/>
                <a:gdLst/>
                <a:ahLst/>
                <a:cxnLst>
                  <a:cxn ang="0">
                    <a:pos x="8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73"/>
                  </a:cxn>
                  <a:cxn ang="0">
                    <a:pos x="4" y="77"/>
                  </a:cxn>
                  <a:cxn ang="0">
                    <a:pos x="81" y="77"/>
                  </a:cxn>
                  <a:cxn ang="0">
                    <a:pos x="84" y="73"/>
                  </a:cxn>
                  <a:cxn ang="0">
                    <a:pos x="84" y="4"/>
                  </a:cxn>
                  <a:cxn ang="0">
                    <a:pos x="81" y="0"/>
                  </a:cxn>
                  <a:cxn ang="0">
                    <a:pos x="81" y="4"/>
                  </a:cxn>
                  <a:cxn ang="0">
                    <a:pos x="81" y="57"/>
                  </a:cxn>
                  <a:cxn ang="0">
                    <a:pos x="68" y="44"/>
                  </a:cxn>
                  <a:cxn ang="0">
                    <a:pos x="65" y="42"/>
                  </a:cxn>
                  <a:cxn ang="0">
                    <a:pos x="62" y="44"/>
                  </a:cxn>
                  <a:cxn ang="0">
                    <a:pos x="52" y="55"/>
                  </a:cxn>
                  <a:cxn ang="0">
                    <a:pos x="22" y="21"/>
                  </a:cxn>
                  <a:cxn ang="0">
                    <a:pos x="19" y="19"/>
                  </a:cxn>
                  <a:cxn ang="0">
                    <a:pos x="16" y="21"/>
                  </a:cxn>
                  <a:cxn ang="0">
                    <a:pos x="4" y="35"/>
                  </a:cxn>
                  <a:cxn ang="0">
                    <a:pos x="4" y="4"/>
                  </a:cxn>
                  <a:cxn ang="0">
                    <a:pos x="81" y="4"/>
                  </a:cxn>
                  <a:cxn ang="0">
                    <a:pos x="4" y="41"/>
                  </a:cxn>
                  <a:cxn ang="0">
                    <a:pos x="19" y="23"/>
                  </a:cxn>
                  <a:cxn ang="0">
                    <a:pos x="50" y="58"/>
                  </a:cxn>
                  <a:cxn ang="0">
                    <a:pos x="52" y="61"/>
                  </a:cxn>
                  <a:cxn ang="0">
                    <a:pos x="63" y="73"/>
                  </a:cxn>
                  <a:cxn ang="0">
                    <a:pos x="4" y="73"/>
                  </a:cxn>
                  <a:cxn ang="0">
                    <a:pos x="4" y="41"/>
                  </a:cxn>
                  <a:cxn ang="0">
                    <a:pos x="68" y="73"/>
                  </a:cxn>
                  <a:cxn ang="0">
                    <a:pos x="55" y="58"/>
                  </a:cxn>
                  <a:cxn ang="0">
                    <a:pos x="65" y="46"/>
                  </a:cxn>
                  <a:cxn ang="0">
                    <a:pos x="81" y="63"/>
                  </a:cxn>
                  <a:cxn ang="0">
                    <a:pos x="81" y="73"/>
                  </a:cxn>
                  <a:cxn ang="0">
                    <a:pos x="68" y="73"/>
                  </a:cxn>
                  <a:cxn ang="0">
                    <a:pos x="68" y="73"/>
                  </a:cxn>
                  <a:cxn ang="0">
                    <a:pos x="68" y="73"/>
                  </a:cxn>
                </a:cxnLst>
                <a:rect l="0" t="0" r="r" b="b"/>
                <a:pathLst>
                  <a:path w="84" h="77">
                    <a:moveTo>
                      <a:pt x="8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0" y="75"/>
                      <a:pt x="2" y="77"/>
                      <a:pt x="4" y="77"/>
                    </a:cubicBezTo>
                    <a:cubicBezTo>
                      <a:pt x="81" y="77"/>
                      <a:pt x="81" y="77"/>
                      <a:pt x="81" y="77"/>
                    </a:cubicBezTo>
                    <a:cubicBezTo>
                      <a:pt x="83" y="77"/>
                      <a:pt x="84" y="75"/>
                      <a:pt x="84" y="73"/>
                    </a:cubicBezTo>
                    <a:cubicBezTo>
                      <a:pt x="84" y="4"/>
                      <a:pt x="84" y="4"/>
                      <a:pt x="84" y="4"/>
                    </a:cubicBezTo>
                    <a:cubicBezTo>
                      <a:pt x="84" y="2"/>
                      <a:pt x="83" y="0"/>
                      <a:pt x="81" y="0"/>
                    </a:cubicBezTo>
                    <a:close/>
                    <a:moveTo>
                      <a:pt x="81" y="4"/>
                    </a:moveTo>
                    <a:cubicBezTo>
                      <a:pt x="81" y="57"/>
                      <a:pt x="81" y="57"/>
                      <a:pt x="81" y="57"/>
                    </a:cubicBezTo>
                    <a:cubicBezTo>
                      <a:pt x="68" y="44"/>
                      <a:pt x="68" y="44"/>
                      <a:pt x="68" y="44"/>
                    </a:cubicBezTo>
                    <a:cubicBezTo>
                      <a:pt x="67" y="43"/>
                      <a:pt x="66" y="42"/>
                      <a:pt x="65" y="42"/>
                    </a:cubicBezTo>
                    <a:cubicBezTo>
                      <a:pt x="64" y="42"/>
                      <a:pt x="63" y="43"/>
                      <a:pt x="62" y="44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1" y="20"/>
                      <a:pt x="20" y="19"/>
                      <a:pt x="19" y="19"/>
                    </a:cubicBezTo>
                    <a:cubicBezTo>
                      <a:pt x="18" y="19"/>
                      <a:pt x="17" y="20"/>
                      <a:pt x="16" y="21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4"/>
                      <a:pt x="4" y="4"/>
                      <a:pt x="4" y="4"/>
                    </a:cubicBezTo>
                    <a:lnTo>
                      <a:pt x="81" y="4"/>
                    </a:lnTo>
                    <a:close/>
                    <a:moveTo>
                      <a:pt x="4" y="41"/>
                    </a:moveTo>
                    <a:cubicBezTo>
                      <a:pt x="19" y="23"/>
                      <a:pt x="19" y="23"/>
                      <a:pt x="19" y="23"/>
                    </a:cubicBezTo>
                    <a:cubicBezTo>
                      <a:pt x="50" y="58"/>
                      <a:pt x="50" y="58"/>
                      <a:pt x="50" y="58"/>
                    </a:cubicBezTo>
                    <a:cubicBezTo>
                      <a:pt x="52" y="61"/>
                      <a:pt x="52" y="61"/>
                      <a:pt x="52" y="61"/>
                    </a:cubicBezTo>
                    <a:cubicBezTo>
                      <a:pt x="63" y="73"/>
                      <a:pt x="63" y="73"/>
                      <a:pt x="63" y="73"/>
                    </a:cubicBezTo>
                    <a:cubicBezTo>
                      <a:pt x="4" y="73"/>
                      <a:pt x="4" y="73"/>
                      <a:pt x="4" y="73"/>
                    </a:cubicBezTo>
                    <a:lnTo>
                      <a:pt x="4" y="41"/>
                    </a:lnTo>
                    <a:close/>
                    <a:moveTo>
                      <a:pt x="68" y="73"/>
                    </a:moveTo>
                    <a:cubicBezTo>
                      <a:pt x="55" y="58"/>
                      <a:pt x="55" y="58"/>
                      <a:pt x="55" y="58"/>
                    </a:cubicBezTo>
                    <a:cubicBezTo>
                      <a:pt x="65" y="46"/>
                      <a:pt x="65" y="46"/>
                      <a:pt x="65" y="46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73"/>
                      <a:pt x="81" y="73"/>
                      <a:pt x="81" y="73"/>
                    </a:cubicBezTo>
                    <a:lnTo>
                      <a:pt x="68" y="73"/>
                    </a:lnTo>
                    <a:close/>
                    <a:moveTo>
                      <a:pt x="68" y="73"/>
                    </a:moveTo>
                    <a:cubicBezTo>
                      <a:pt x="68" y="73"/>
                      <a:pt x="68" y="73"/>
                      <a:pt x="68" y="73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8" name="Freeform: Shape 35"/>
              <p:cNvSpPr>
                <a:spLocks/>
              </p:cNvSpPr>
              <p:nvPr/>
            </p:nvSpPr>
            <p:spPr bwMode="auto">
              <a:xfrm>
                <a:off x="2460625" y="1989138"/>
                <a:ext cx="66675" cy="66675"/>
              </a:xfrm>
              <a:custGeom>
                <a:avLst/>
                <a:gdLst/>
                <a:ahLst/>
                <a:cxnLst>
                  <a:cxn ang="0">
                    <a:pos x="12" y="23"/>
                  </a:cxn>
                  <a:cxn ang="0">
                    <a:pos x="23" y="11"/>
                  </a:cxn>
                  <a:cxn ang="0">
                    <a:pos x="12" y="0"/>
                  </a:cxn>
                  <a:cxn ang="0">
                    <a:pos x="0" y="11"/>
                  </a:cxn>
                  <a:cxn ang="0">
                    <a:pos x="12" y="23"/>
                  </a:cxn>
                  <a:cxn ang="0">
                    <a:pos x="12" y="4"/>
                  </a:cxn>
                  <a:cxn ang="0">
                    <a:pos x="19" y="11"/>
                  </a:cxn>
                  <a:cxn ang="0">
                    <a:pos x="12" y="19"/>
                  </a:cxn>
                  <a:cxn ang="0">
                    <a:pos x="4" y="11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2" y="4"/>
                  </a:cxn>
                </a:cxnLst>
                <a:rect l="0" t="0" r="r" b="b"/>
                <a:pathLst>
                  <a:path w="23" h="23">
                    <a:moveTo>
                      <a:pt x="12" y="23"/>
                    </a:moveTo>
                    <a:cubicBezTo>
                      <a:pt x="18" y="23"/>
                      <a:pt x="23" y="18"/>
                      <a:pt x="23" y="11"/>
                    </a:cubicBezTo>
                    <a:cubicBezTo>
                      <a:pt x="23" y="5"/>
                      <a:pt x="18" y="0"/>
                      <a:pt x="12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8"/>
                      <a:pt x="5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16" y="4"/>
                      <a:pt x="19" y="7"/>
                      <a:pt x="19" y="11"/>
                    </a:cubicBezTo>
                    <a:cubicBezTo>
                      <a:pt x="19" y="15"/>
                      <a:pt x="16" y="19"/>
                      <a:pt x="12" y="19"/>
                    </a:cubicBezTo>
                    <a:cubicBezTo>
                      <a:pt x="7" y="19"/>
                      <a:pt x="4" y="15"/>
                      <a:pt x="4" y="11"/>
                    </a:cubicBezTo>
                    <a:cubicBezTo>
                      <a:pt x="4" y="7"/>
                      <a:pt x="7" y="4"/>
                      <a:pt x="12" y="4"/>
                    </a:cubicBezTo>
                    <a:close/>
                    <a:moveTo>
                      <a:pt x="12" y="4"/>
                    </a:moveTo>
                    <a:cubicBezTo>
                      <a:pt x="12" y="4"/>
                      <a:pt x="12" y="4"/>
                      <a:pt x="12" y="4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11" name="Group 36"/>
            <p:cNvGrpSpPr/>
            <p:nvPr/>
          </p:nvGrpSpPr>
          <p:grpSpPr>
            <a:xfrm>
              <a:off x="6871349" y="3499300"/>
              <a:ext cx="413846" cy="389086"/>
              <a:chOff x="2266950" y="2713038"/>
              <a:chExt cx="371475" cy="349250"/>
            </a:xfrm>
            <a:solidFill>
              <a:schemeClr val="bg1"/>
            </a:solidFill>
          </p:grpSpPr>
          <p:sp>
            <p:nvSpPr>
              <p:cNvPr id="24" name="Freeform: Shape 37"/>
              <p:cNvSpPr>
                <a:spLocks/>
              </p:cNvSpPr>
              <p:nvPr/>
            </p:nvSpPr>
            <p:spPr bwMode="auto">
              <a:xfrm>
                <a:off x="2447925" y="2903538"/>
                <a:ext cx="44450" cy="44450"/>
              </a:xfrm>
              <a:custGeom>
                <a:avLst/>
                <a:gdLst/>
                <a:ahLst/>
                <a:cxnLst>
                  <a:cxn ang="0">
                    <a:pos x="15" y="7"/>
                  </a:cxn>
                  <a:cxn ang="0">
                    <a:pos x="7" y="15"/>
                  </a:cxn>
                  <a:cxn ang="0">
                    <a:pos x="0" y="7"/>
                  </a:cxn>
                  <a:cxn ang="0">
                    <a:pos x="7" y="0"/>
                  </a:cxn>
                  <a:cxn ang="0">
                    <a:pos x="15" y="7"/>
                  </a:cxn>
                  <a:cxn ang="0">
                    <a:pos x="15" y="7"/>
                  </a:cxn>
                  <a:cxn ang="0">
                    <a:pos x="15" y="7"/>
                  </a:cxn>
                </a:cxnLst>
                <a:rect l="0" t="0" r="r" b="b"/>
                <a:pathLst>
                  <a:path w="15" h="15">
                    <a:moveTo>
                      <a:pt x="15" y="7"/>
                    </a:moveTo>
                    <a:cubicBezTo>
                      <a:pt x="15" y="12"/>
                      <a:pt x="11" y="15"/>
                      <a:pt x="7" y="15"/>
                    </a:cubicBezTo>
                    <a:cubicBezTo>
                      <a:pt x="3" y="15"/>
                      <a:pt x="0" y="12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5" y="3"/>
                      <a:pt x="15" y="7"/>
                    </a:cubicBezTo>
                    <a:close/>
                    <a:moveTo>
                      <a:pt x="15" y="7"/>
                    </a:moveTo>
                    <a:cubicBezTo>
                      <a:pt x="15" y="7"/>
                      <a:pt x="15" y="7"/>
                      <a:pt x="15" y="7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5" name="Freeform: Shape 38"/>
              <p:cNvSpPr>
                <a:spLocks/>
              </p:cNvSpPr>
              <p:nvPr/>
            </p:nvSpPr>
            <p:spPr bwMode="auto">
              <a:xfrm>
                <a:off x="2266950" y="2713038"/>
                <a:ext cx="371475" cy="349250"/>
              </a:xfrm>
              <a:custGeom>
                <a:avLst/>
                <a:gdLst/>
                <a:ahLst/>
                <a:cxnLst>
                  <a:cxn ang="0">
                    <a:pos x="111" y="46"/>
                  </a:cxn>
                  <a:cxn ang="0">
                    <a:pos x="100" y="0"/>
                  </a:cxn>
                  <a:cxn ang="0">
                    <a:pos x="0" y="21"/>
                  </a:cxn>
                  <a:cxn ang="0">
                    <a:pos x="21" y="119"/>
                  </a:cxn>
                  <a:cxn ang="0">
                    <a:pos x="111" y="97"/>
                  </a:cxn>
                  <a:cxn ang="0">
                    <a:pos x="111" y="46"/>
                  </a:cxn>
                  <a:cxn ang="0">
                    <a:pos x="100" y="7"/>
                  </a:cxn>
                  <a:cxn ang="0">
                    <a:pos x="104" y="35"/>
                  </a:cxn>
                  <a:cxn ang="0">
                    <a:pos x="100" y="15"/>
                  </a:cxn>
                  <a:cxn ang="0">
                    <a:pos x="16" y="11"/>
                  </a:cxn>
                  <a:cxn ang="0">
                    <a:pos x="12" y="30"/>
                  </a:cxn>
                  <a:cxn ang="0">
                    <a:pos x="21" y="7"/>
                  </a:cxn>
                  <a:cxn ang="0">
                    <a:pos x="16" y="19"/>
                  </a:cxn>
                  <a:cxn ang="0">
                    <a:pos x="96" y="15"/>
                  </a:cxn>
                  <a:cxn ang="0">
                    <a:pos x="96" y="23"/>
                  </a:cxn>
                  <a:cxn ang="0">
                    <a:pos x="16" y="26"/>
                  </a:cxn>
                  <a:cxn ang="0">
                    <a:pos x="96" y="23"/>
                  </a:cxn>
                  <a:cxn ang="0">
                    <a:pos x="96" y="34"/>
                  </a:cxn>
                  <a:cxn ang="0">
                    <a:pos x="16" y="33"/>
                  </a:cxn>
                  <a:cxn ang="0">
                    <a:pos x="96" y="30"/>
                  </a:cxn>
                  <a:cxn ang="0">
                    <a:pos x="90" y="111"/>
                  </a:cxn>
                  <a:cxn ang="0">
                    <a:pos x="8" y="97"/>
                  </a:cxn>
                  <a:cxn ang="0">
                    <a:pos x="21" y="42"/>
                  </a:cxn>
                  <a:cxn ang="0">
                    <a:pos x="104" y="46"/>
                  </a:cxn>
                  <a:cxn ang="0">
                    <a:pos x="69" y="53"/>
                  </a:cxn>
                  <a:cxn ang="0">
                    <a:pos x="69" y="92"/>
                  </a:cxn>
                  <a:cxn ang="0">
                    <a:pos x="104" y="97"/>
                  </a:cxn>
                  <a:cxn ang="0">
                    <a:pos x="69" y="84"/>
                  </a:cxn>
                  <a:cxn ang="0">
                    <a:pos x="69" y="61"/>
                  </a:cxn>
                  <a:cxn ang="0">
                    <a:pos x="110" y="58"/>
                  </a:cxn>
                  <a:cxn ang="0">
                    <a:pos x="111" y="56"/>
                  </a:cxn>
                  <a:cxn ang="0">
                    <a:pos x="109" y="84"/>
                  </a:cxn>
                  <a:cxn ang="0">
                    <a:pos x="109" y="84"/>
                  </a:cxn>
                </a:cxnLst>
                <a:rect l="0" t="0" r="r" b="b"/>
                <a:pathLst>
                  <a:path w="127" h="119">
                    <a:moveTo>
                      <a:pt x="111" y="46"/>
                    </a:moveTo>
                    <a:cubicBezTo>
                      <a:pt x="111" y="46"/>
                      <a:pt x="111" y="46"/>
                      <a:pt x="111" y="46"/>
                    </a:cubicBezTo>
                    <a:cubicBezTo>
                      <a:pt x="111" y="11"/>
                      <a:pt x="111" y="11"/>
                      <a:pt x="111" y="11"/>
                    </a:cubicBezTo>
                    <a:cubicBezTo>
                      <a:pt x="111" y="5"/>
                      <a:pt x="106" y="0"/>
                      <a:pt x="10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0" y="0"/>
                      <a:pt x="0" y="9"/>
                      <a:pt x="0" y="21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9"/>
                      <a:pt x="10" y="119"/>
                      <a:pt x="21" y="119"/>
                    </a:cubicBezTo>
                    <a:cubicBezTo>
                      <a:pt x="90" y="119"/>
                      <a:pt x="90" y="119"/>
                      <a:pt x="90" y="119"/>
                    </a:cubicBezTo>
                    <a:cubicBezTo>
                      <a:pt x="102" y="119"/>
                      <a:pt x="111" y="109"/>
                      <a:pt x="111" y="97"/>
                    </a:cubicBezTo>
                    <a:cubicBezTo>
                      <a:pt x="111" y="92"/>
                      <a:pt x="111" y="92"/>
                      <a:pt x="111" y="92"/>
                    </a:cubicBezTo>
                    <a:cubicBezTo>
                      <a:pt x="127" y="80"/>
                      <a:pt x="127" y="57"/>
                      <a:pt x="111" y="46"/>
                    </a:cubicBezTo>
                    <a:close/>
                    <a:moveTo>
                      <a:pt x="21" y="7"/>
                    </a:moveTo>
                    <a:cubicBezTo>
                      <a:pt x="100" y="7"/>
                      <a:pt x="100" y="7"/>
                      <a:pt x="100" y="7"/>
                    </a:cubicBezTo>
                    <a:cubicBezTo>
                      <a:pt x="102" y="7"/>
                      <a:pt x="104" y="9"/>
                      <a:pt x="104" y="11"/>
                    </a:cubicBezTo>
                    <a:cubicBezTo>
                      <a:pt x="104" y="35"/>
                      <a:pt x="104" y="35"/>
                      <a:pt x="104" y="35"/>
                    </a:cubicBezTo>
                    <a:cubicBezTo>
                      <a:pt x="103" y="34"/>
                      <a:pt x="101" y="34"/>
                      <a:pt x="100" y="34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100" y="13"/>
                      <a:pt x="98" y="11"/>
                      <a:pt x="9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3" y="11"/>
                      <a:pt x="12" y="13"/>
                      <a:pt x="12" y="15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9" y="28"/>
                      <a:pt x="8" y="24"/>
                      <a:pt x="8" y="21"/>
                    </a:cubicBezTo>
                    <a:cubicBezTo>
                      <a:pt x="8" y="13"/>
                      <a:pt x="14" y="7"/>
                      <a:pt x="21" y="7"/>
                    </a:cubicBezTo>
                    <a:close/>
                    <a:moveTo>
                      <a:pt x="96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96" y="15"/>
                      <a:pt x="96" y="15"/>
                      <a:pt x="96" y="15"/>
                    </a:cubicBezTo>
                    <a:lnTo>
                      <a:pt x="96" y="19"/>
                    </a:lnTo>
                    <a:close/>
                    <a:moveTo>
                      <a:pt x="96" y="23"/>
                    </a:moveTo>
                    <a:cubicBezTo>
                      <a:pt x="96" y="26"/>
                      <a:pt x="96" y="26"/>
                      <a:pt x="9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3"/>
                      <a:pt x="16" y="23"/>
                      <a:pt x="16" y="23"/>
                    </a:cubicBezTo>
                    <a:lnTo>
                      <a:pt x="96" y="23"/>
                    </a:lnTo>
                    <a:close/>
                    <a:moveTo>
                      <a:pt x="96" y="30"/>
                    </a:moveTo>
                    <a:cubicBezTo>
                      <a:pt x="96" y="34"/>
                      <a:pt x="96" y="34"/>
                      <a:pt x="96" y="34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19" y="34"/>
                      <a:pt x="17" y="34"/>
                      <a:pt x="16" y="33"/>
                    </a:cubicBezTo>
                    <a:cubicBezTo>
                      <a:pt x="16" y="30"/>
                      <a:pt x="16" y="30"/>
                      <a:pt x="16" y="30"/>
                    </a:cubicBezTo>
                    <a:lnTo>
                      <a:pt x="96" y="30"/>
                    </a:lnTo>
                    <a:close/>
                    <a:moveTo>
                      <a:pt x="104" y="97"/>
                    </a:moveTo>
                    <a:cubicBezTo>
                      <a:pt x="104" y="105"/>
                      <a:pt x="98" y="111"/>
                      <a:pt x="90" y="111"/>
                    </a:cubicBezTo>
                    <a:cubicBezTo>
                      <a:pt x="21" y="111"/>
                      <a:pt x="21" y="111"/>
                      <a:pt x="21" y="111"/>
                    </a:cubicBezTo>
                    <a:cubicBezTo>
                      <a:pt x="14" y="111"/>
                      <a:pt x="8" y="105"/>
                      <a:pt x="8" y="9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11" y="40"/>
                      <a:pt x="16" y="42"/>
                      <a:pt x="21" y="42"/>
                    </a:cubicBezTo>
                    <a:cubicBezTo>
                      <a:pt x="100" y="42"/>
                      <a:pt x="100" y="42"/>
                      <a:pt x="100" y="42"/>
                    </a:cubicBezTo>
                    <a:cubicBezTo>
                      <a:pt x="102" y="42"/>
                      <a:pt x="104" y="44"/>
                      <a:pt x="104" y="46"/>
                    </a:cubicBezTo>
                    <a:cubicBezTo>
                      <a:pt x="104" y="53"/>
                      <a:pt x="104" y="53"/>
                      <a:pt x="104" y="53"/>
                    </a:cubicBezTo>
                    <a:cubicBezTo>
                      <a:pt x="69" y="53"/>
                      <a:pt x="69" y="53"/>
                      <a:pt x="69" y="53"/>
                    </a:cubicBezTo>
                    <a:cubicBezTo>
                      <a:pt x="59" y="53"/>
                      <a:pt x="50" y="62"/>
                      <a:pt x="50" y="72"/>
                    </a:cubicBezTo>
                    <a:cubicBezTo>
                      <a:pt x="50" y="83"/>
                      <a:pt x="59" y="92"/>
                      <a:pt x="69" y="92"/>
                    </a:cubicBezTo>
                    <a:cubicBezTo>
                      <a:pt x="104" y="92"/>
                      <a:pt x="104" y="92"/>
                      <a:pt x="104" y="92"/>
                    </a:cubicBezTo>
                    <a:lnTo>
                      <a:pt x="104" y="97"/>
                    </a:lnTo>
                    <a:close/>
                    <a:moveTo>
                      <a:pt x="109" y="84"/>
                    </a:moveTo>
                    <a:cubicBezTo>
                      <a:pt x="69" y="84"/>
                      <a:pt x="69" y="84"/>
                      <a:pt x="69" y="84"/>
                    </a:cubicBezTo>
                    <a:cubicBezTo>
                      <a:pt x="63" y="84"/>
                      <a:pt x="58" y="79"/>
                      <a:pt x="58" y="72"/>
                    </a:cubicBezTo>
                    <a:cubicBezTo>
                      <a:pt x="58" y="66"/>
                      <a:pt x="63" y="61"/>
                      <a:pt x="69" y="61"/>
                    </a:cubicBezTo>
                    <a:cubicBezTo>
                      <a:pt x="104" y="61"/>
                      <a:pt x="104" y="61"/>
                      <a:pt x="104" y="61"/>
                    </a:cubicBezTo>
                    <a:cubicBezTo>
                      <a:pt x="106" y="61"/>
                      <a:pt x="108" y="60"/>
                      <a:pt x="110" y="58"/>
                    </a:cubicBezTo>
                    <a:cubicBezTo>
                      <a:pt x="110" y="57"/>
                      <a:pt x="111" y="57"/>
                      <a:pt x="111" y="56"/>
                    </a:cubicBezTo>
                    <a:cubicBezTo>
                      <a:pt x="111" y="56"/>
                      <a:pt x="111" y="56"/>
                      <a:pt x="111" y="56"/>
                    </a:cubicBezTo>
                    <a:cubicBezTo>
                      <a:pt x="114" y="59"/>
                      <a:pt x="115" y="64"/>
                      <a:pt x="115" y="69"/>
                    </a:cubicBezTo>
                    <a:cubicBezTo>
                      <a:pt x="115" y="75"/>
                      <a:pt x="113" y="80"/>
                      <a:pt x="109" y="84"/>
                    </a:cubicBezTo>
                    <a:close/>
                    <a:moveTo>
                      <a:pt x="109" y="84"/>
                    </a:moveTo>
                    <a:cubicBezTo>
                      <a:pt x="109" y="84"/>
                      <a:pt x="109" y="84"/>
                      <a:pt x="109" y="84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12" name="Freeform: Shape 39"/>
            <p:cNvSpPr>
              <a:spLocks/>
            </p:cNvSpPr>
            <p:nvPr/>
          </p:nvSpPr>
          <p:spPr bwMode="auto">
            <a:xfrm>
              <a:off x="5004522" y="3543522"/>
              <a:ext cx="399697" cy="300657"/>
            </a:xfrm>
            <a:custGeom>
              <a:avLst/>
              <a:gdLst/>
              <a:ahLst/>
              <a:cxnLst>
                <a:cxn ang="0">
                  <a:pos x="101" y="2"/>
                </a:cxn>
                <a:cxn ang="0">
                  <a:pos x="27" y="0"/>
                </a:cxn>
                <a:cxn ang="0">
                  <a:pos x="2" y="22"/>
                </a:cxn>
                <a:cxn ang="0">
                  <a:pos x="2" y="32"/>
                </a:cxn>
                <a:cxn ang="0">
                  <a:pos x="61" y="92"/>
                </a:cxn>
                <a:cxn ang="0">
                  <a:pos x="121" y="32"/>
                </a:cxn>
                <a:cxn ang="0">
                  <a:pos x="120" y="22"/>
                </a:cxn>
                <a:cxn ang="0">
                  <a:pos x="86" y="14"/>
                </a:cxn>
                <a:cxn ang="0">
                  <a:pos x="93" y="8"/>
                </a:cxn>
                <a:cxn ang="0">
                  <a:pos x="76" y="27"/>
                </a:cxn>
                <a:cxn ang="0">
                  <a:pos x="93" y="27"/>
                </a:cxn>
                <a:cxn ang="0">
                  <a:pos x="73" y="25"/>
                </a:cxn>
                <a:cxn ang="0">
                  <a:pos x="75" y="9"/>
                </a:cxn>
                <a:cxn ang="0">
                  <a:pos x="70" y="27"/>
                </a:cxn>
                <a:cxn ang="0">
                  <a:pos x="61" y="20"/>
                </a:cxn>
                <a:cxn ang="0">
                  <a:pos x="70" y="8"/>
                </a:cxn>
                <a:cxn ang="0">
                  <a:pos x="53" y="8"/>
                </a:cxn>
                <a:cxn ang="0">
                  <a:pos x="58" y="17"/>
                </a:cxn>
                <a:cxn ang="0">
                  <a:pos x="40" y="16"/>
                </a:cxn>
                <a:cxn ang="0">
                  <a:pos x="58" y="17"/>
                </a:cxn>
                <a:cxn ang="0">
                  <a:pos x="30" y="27"/>
                </a:cxn>
                <a:cxn ang="0">
                  <a:pos x="47" y="27"/>
                </a:cxn>
                <a:cxn ang="0">
                  <a:pos x="37" y="14"/>
                </a:cxn>
                <a:cxn ang="0">
                  <a:pos x="43" y="8"/>
                </a:cxn>
                <a:cxn ang="0">
                  <a:pos x="34" y="17"/>
                </a:cxn>
                <a:cxn ang="0">
                  <a:pos x="8" y="27"/>
                </a:cxn>
                <a:cxn ang="0">
                  <a:pos x="11" y="31"/>
                </a:cxn>
                <a:cxn ang="0">
                  <a:pos x="49" y="71"/>
                </a:cxn>
                <a:cxn ang="0">
                  <a:pos x="29" y="31"/>
                </a:cxn>
                <a:cxn ang="0">
                  <a:pos x="57" y="78"/>
                </a:cxn>
                <a:cxn ang="0">
                  <a:pos x="52" y="31"/>
                </a:cxn>
                <a:cxn ang="0">
                  <a:pos x="61" y="79"/>
                </a:cxn>
                <a:cxn ang="0">
                  <a:pos x="65" y="78"/>
                </a:cxn>
                <a:cxn ang="0">
                  <a:pos x="94" y="31"/>
                </a:cxn>
                <a:cxn ang="0">
                  <a:pos x="74" y="71"/>
                </a:cxn>
                <a:cxn ang="0">
                  <a:pos x="112" y="31"/>
                </a:cxn>
                <a:cxn ang="0">
                  <a:pos x="99" y="27"/>
                </a:cxn>
                <a:cxn ang="0">
                  <a:pos x="97" y="9"/>
                </a:cxn>
                <a:cxn ang="0">
                  <a:pos x="99" y="27"/>
                </a:cxn>
                <a:cxn ang="0">
                  <a:pos x="99" y="27"/>
                </a:cxn>
              </a:cxnLst>
              <a:rect l="0" t="0" r="r" b="b"/>
              <a:pathLst>
                <a:path w="123" h="92">
                  <a:moveTo>
                    <a:pt x="120" y="22"/>
                  </a:moveTo>
                  <a:cubicBezTo>
                    <a:pt x="101" y="2"/>
                    <a:pt x="101" y="2"/>
                    <a:pt x="101" y="2"/>
                  </a:cubicBezTo>
                  <a:cubicBezTo>
                    <a:pt x="100" y="1"/>
                    <a:pt x="98" y="0"/>
                    <a:pt x="96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5" y="0"/>
                    <a:pt x="23" y="1"/>
                    <a:pt x="22" y="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3"/>
                    <a:pt x="0" y="25"/>
                    <a:pt x="0" y="27"/>
                  </a:cubicBezTo>
                  <a:cubicBezTo>
                    <a:pt x="0" y="29"/>
                    <a:pt x="1" y="31"/>
                    <a:pt x="2" y="32"/>
                  </a:cubicBezTo>
                  <a:cubicBezTo>
                    <a:pt x="56" y="90"/>
                    <a:pt x="56" y="90"/>
                    <a:pt x="56" y="90"/>
                  </a:cubicBezTo>
                  <a:cubicBezTo>
                    <a:pt x="57" y="91"/>
                    <a:pt x="59" y="92"/>
                    <a:pt x="61" y="92"/>
                  </a:cubicBezTo>
                  <a:cubicBezTo>
                    <a:pt x="64" y="92"/>
                    <a:pt x="66" y="91"/>
                    <a:pt x="67" y="90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2" y="31"/>
                    <a:pt x="123" y="29"/>
                    <a:pt x="123" y="27"/>
                  </a:cubicBezTo>
                  <a:cubicBezTo>
                    <a:pt x="123" y="25"/>
                    <a:pt x="122" y="23"/>
                    <a:pt x="120" y="22"/>
                  </a:cubicBezTo>
                  <a:close/>
                  <a:moveTo>
                    <a:pt x="93" y="8"/>
                  </a:moveTo>
                  <a:cubicBezTo>
                    <a:pt x="86" y="14"/>
                    <a:pt x="86" y="14"/>
                    <a:pt x="86" y="14"/>
                  </a:cubicBezTo>
                  <a:cubicBezTo>
                    <a:pt x="79" y="8"/>
                    <a:pt x="79" y="8"/>
                    <a:pt x="79" y="8"/>
                  </a:cubicBezTo>
                  <a:lnTo>
                    <a:pt x="93" y="8"/>
                  </a:lnTo>
                  <a:close/>
                  <a:moveTo>
                    <a:pt x="93" y="27"/>
                  </a:moveTo>
                  <a:cubicBezTo>
                    <a:pt x="76" y="27"/>
                    <a:pt x="76" y="27"/>
                    <a:pt x="76" y="27"/>
                  </a:cubicBezTo>
                  <a:cubicBezTo>
                    <a:pt x="85" y="19"/>
                    <a:pt x="85" y="19"/>
                    <a:pt x="85" y="19"/>
                  </a:cubicBezTo>
                  <a:lnTo>
                    <a:pt x="93" y="27"/>
                  </a:lnTo>
                  <a:close/>
                  <a:moveTo>
                    <a:pt x="83" y="16"/>
                  </a:moveTo>
                  <a:cubicBezTo>
                    <a:pt x="73" y="25"/>
                    <a:pt x="73" y="25"/>
                    <a:pt x="73" y="25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75" y="9"/>
                    <a:pt x="75" y="9"/>
                    <a:pt x="75" y="9"/>
                  </a:cubicBezTo>
                  <a:lnTo>
                    <a:pt x="83" y="16"/>
                  </a:lnTo>
                  <a:close/>
                  <a:moveTo>
                    <a:pt x="70" y="27"/>
                  </a:moveTo>
                  <a:cubicBezTo>
                    <a:pt x="53" y="27"/>
                    <a:pt x="53" y="27"/>
                    <a:pt x="53" y="27"/>
                  </a:cubicBezTo>
                  <a:cubicBezTo>
                    <a:pt x="61" y="20"/>
                    <a:pt x="61" y="20"/>
                    <a:pt x="61" y="20"/>
                  </a:cubicBezTo>
                  <a:lnTo>
                    <a:pt x="70" y="27"/>
                  </a:lnTo>
                  <a:close/>
                  <a:moveTo>
                    <a:pt x="70" y="8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53" y="8"/>
                    <a:pt x="53" y="8"/>
                    <a:pt x="53" y="8"/>
                  </a:cubicBezTo>
                  <a:lnTo>
                    <a:pt x="70" y="8"/>
                  </a:lnTo>
                  <a:close/>
                  <a:moveTo>
                    <a:pt x="58" y="17"/>
                  </a:moveTo>
                  <a:cubicBezTo>
                    <a:pt x="50" y="25"/>
                    <a:pt x="50" y="25"/>
                    <a:pt x="50" y="2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8" y="9"/>
                    <a:pt x="48" y="9"/>
                    <a:pt x="48" y="9"/>
                  </a:cubicBezTo>
                  <a:lnTo>
                    <a:pt x="58" y="17"/>
                  </a:lnTo>
                  <a:close/>
                  <a:moveTo>
                    <a:pt x="47" y="27"/>
                  </a:moveTo>
                  <a:cubicBezTo>
                    <a:pt x="30" y="27"/>
                    <a:pt x="30" y="27"/>
                    <a:pt x="30" y="27"/>
                  </a:cubicBezTo>
                  <a:cubicBezTo>
                    <a:pt x="37" y="19"/>
                    <a:pt x="37" y="19"/>
                    <a:pt x="37" y="19"/>
                  </a:cubicBezTo>
                  <a:lnTo>
                    <a:pt x="47" y="27"/>
                  </a:lnTo>
                  <a:close/>
                  <a:moveTo>
                    <a:pt x="43" y="8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30" y="8"/>
                    <a:pt x="30" y="8"/>
                    <a:pt x="30" y="8"/>
                  </a:cubicBezTo>
                  <a:lnTo>
                    <a:pt x="43" y="8"/>
                  </a:lnTo>
                  <a:close/>
                  <a:moveTo>
                    <a:pt x="26" y="9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8" y="27"/>
                    <a:pt x="8" y="27"/>
                    <a:pt x="8" y="27"/>
                  </a:cubicBezTo>
                  <a:lnTo>
                    <a:pt x="26" y="9"/>
                  </a:lnTo>
                  <a:close/>
                  <a:moveTo>
                    <a:pt x="11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49" y="71"/>
                    <a:pt x="49" y="71"/>
                    <a:pt x="49" y="71"/>
                  </a:cubicBezTo>
                  <a:lnTo>
                    <a:pt x="11" y="31"/>
                  </a:lnTo>
                  <a:close/>
                  <a:moveTo>
                    <a:pt x="29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57" y="78"/>
                    <a:pt x="57" y="78"/>
                    <a:pt x="57" y="78"/>
                  </a:cubicBezTo>
                  <a:lnTo>
                    <a:pt x="29" y="31"/>
                  </a:lnTo>
                  <a:close/>
                  <a:moveTo>
                    <a:pt x="52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1" y="79"/>
                    <a:pt x="61" y="79"/>
                    <a:pt x="61" y="79"/>
                  </a:cubicBezTo>
                  <a:lnTo>
                    <a:pt x="52" y="31"/>
                  </a:lnTo>
                  <a:close/>
                  <a:moveTo>
                    <a:pt x="65" y="78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94" y="31"/>
                    <a:pt x="94" y="31"/>
                    <a:pt x="94" y="31"/>
                  </a:cubicBezTo>
                  <a:lnTo>
                    <a:pt x="65" y="78"/>
                  </a:lnTo>
                  <a:close/>
                  <a:moveTo>
                    <a:pt x="74" y="71"/>
                  </a:moveTo>
                  <a:cubicBezTo>
                    <a:pt x="98" y="31"/>
                    <a:pt x="98" y="31"/>
                    <a:pt x="98" y="31"/>
                  </a:cubicBezTo>
                  <a:cubicBezTo>
                    <a:pt x="112" y="31"/>
                    <a:pt x="112" y="31"/>
                    <a:pt x="112" y="31"/>
                  </a:cubicBezTo>
                  <a:lnTo>
                    <a:pt x="74" y="71"/>
                  </a:lnTo>
                  <a:close/>
                  <a:moveTo>
                    <a:pt x="99" y="27"/>
                  </a:moveTo>
                  <a:cubicBezTo>
                    <a:pt x="88" y="17"/>
                    <a:pt x="88" y="17"/>
                    <a:pt x="88" y="17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99" y="27"/>
                  </a:lnTo>
                  <a:close/>
                  <a:moveTo>
                    <a:pt x="99" y="27"/>
                  </a:moveTo>
                  <a:cubicBezTo>
                    <a:pt x="99" y="27"/>
                    <a:pt x="99" y="27"/>
                    <a:pt x="99" y="27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grpSp>
          <p:nvGrpSpPr>
            <p:cNvPr id="13" name="Group 1"/>
            <p:cNvGrpSpPr/>
            <p:nvPr/>
          </p:nvGrpSpPr>
          <p:grpSpPr>
            <a:xfrm>
              <a:off x="7486820" y="3344328"/>
              <a:ext cx="2497612" cy="866137"/>
              <a:chOff x="7645890" y="3344328"/>
              <a:chExt cx="2122517" cy="866137"/>
            </a:xfrm>
          </p:grpSpPr>
          <p:sp>
            <p:nvSpPr>
              <p:cNvPr id="22" name="TextBox 22"/>
              <p:cNvSpPr txBox="1">
                <a:spLocks/>
              </p:cNvSpPr>
              <p:nvPr/>
            </p:nvSpPr>
            <p:spPr bwMode="auto">
              <a:xfrm>
                <a:off x="7645890" y="3344328"/>
                <a:ext cx="1301593" cy="309958"/>
              </a:xfrm>
              <a:prstGeom prst="rect">
                <a:avLst/>
              </a:prstGeom>
              <a:noFill/>
            </p:spPr>
            <p:txBody>
              <a:bodyPr wrap="none" lIns="480000" tIns="62400" rIns="120000" bIns="62400">
                <a:normAutofit fontScale="77500" lnSpcReduction="20000"/>
              </a:bodyPr>
              <a:lstStyle/>
              <a:p>
                <a:pPr algn="l" latinLnBrk="0"/>
                <a:endParaRPr/>
              </a:p>
            </p:txBody>
          </p:sp>
          <p:sp>
            <p:nvSpPr>
              <p:cNvPr id="23" name="TextBox 23"/>
              <p:cNvSpPr txBox="1">
                <a:spLocks/>
              </p:cNvSpPr>
              <p:nvPr/>
            </p:nvSpPr>
            <p:spPr bwMode="auto">
              <a:xfrm>
                <a:off x="7645890" y="3654286"/>
                <a:ext cx="2122517" cy="556179"/>
              </a:xfrm>
              <a:prstGeom prst="rect">
                <a:avLst/>
              </a:prstGeom>
              <a:noFill/>
            </p:spPr>
            <p:txBody>
              <a:bodyPr wrap="square" lIns="480000" tIns="62400" rIns="120000" bIns="6240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endParaRPr/>
              </a:p>
            </p:txBody>
          </p:sp>
        </p:grpSp>
        <p:grpSp>
          <p:nvGrpSpPr>
            <p:cNvPr id="14" name="Group 7"/>
            <p:cNvGrpSpPr/>
            <p:nvPr/>
          </p:nvGrpSpPr>
          <p:grpSpPr>
            <a:xfrm>
              <a:off x="5004522" y="5064572"/>
              <a:ext cx="2142927" cy="980593"/>
              <a:chOff x="5027390" y="5015216"/>
              <a:chExt cx="2142927" cy="980593"/>
            </a:xfrm>
          </p:grpSpPr>
          <p:sp>
            <p:nvSpPr>
              <p:cNvPr id="20" name="TextBox 24"/>
              <p:cNvSpPr txBox="1">
                <a:spLocks/>
              </p:cNvSpPr>
              <p:nvPr/>
            </p:nvSpPr>
            <p:spPr bwMode="auto">
              <a:xfrm>
                <a:off x="5027390" y="5015216"/>
                <a:ext cx="2142927" cy="424414"/>
              </a:xfrm>
              <a:prstGeom prst="rect">
                <a:avLst/>
              </a:prstGeom>
              <a:noFill/>
            </p:spPr>
            <p:txBody>
              <a:bodyPr wrap="none" lIns="120000" tIns="62400" rIns="120000" bIns="62400" anchor="b" anchorCtr="1">
                <a:normAutofit/>
              </a:bodyPr>
              <a:lstStyle/>
              <a:p>
                <a:pPr latinLnBrk="0"/>
                <a:endParaRPr/>
              </a:p>
            </p:txBody>
          </p:sp>
          <p:sp>
            <p:nvSpPr>
              <p:cNvPr id="21" name="TextBox 25"/>
              <p:cNvSpPr txBox="1">
                <a:spLocks/>
              </p:cNvSpPr>
              <p:nvPr/>
            </p:nvSpPr>
            <p:spPr bwMode="auto">
              <a:xfrm>
                <a:off x="5027390" y="5439630"/>
                <a:ext cx="2142927" cy="556179"/>
              </a:xfrm>
              <a:prstGeom prst="rect">
                <a:avLst/>
              </a:prstGeom>
              <a:noFill/>
            </p:spPr>
            <p:txBody>
              <a:bodyPr wrap="square" lIns="120000" tIns="62400" rIns="120000" bIns="6240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endParaRPr/>
              </a:p>
            </p:txBody>
          </p:sp>
        </p:grpSp>
        <p:grpSp>
          <p:nvGrpSpPr>
            <p:cNvPr id="15" name="Group 5"/>
            <p:cNvGrpSpPr/>
            <p:nvPr/>
          </p:nvGrpSpPr>
          <p:grpSpPr>
            <a:xfrm>
              <a:off x="5047734" y="1388801"/>
              <a:ext cx="2122583" cy="866137"/>
              <a:chOff x="5089540" y="1514352"/>
              <a:chExt cx="2122583" cy="866137"/>
            </a:xfrm>
          </p:grpSpPr>
          <p:sp>
            <p:nvSpPr>
              <p:cNvPr id="18" name="TextBox 40"/>
              <p:cNvSpPr txBox="1">
                <a:spLocks/>
              </p:cNvSpPr>
              <p:nvPr/>
            </p:nvSpPr>
            <p:spPr bwMode="auto">
              <a:xfrm>
                <a:off x="5521343" y="1514352"/>
                <a:ext cx="1258976" cy="309958"/>
              </a:xfrm>
              <a:prstGeom prst="rect">
                <a:avLst/>
              </a:prstGeom>
              <a:noFill/>
            </p:spPr>
            <p:txBody>
              <a:bodyPr wrap="none" lIns="120000" tIns="62400" rIns="120000" bIns="62400">
                <a:normAutofit fontScale="77500" lnSpcReduction="20000"/>
              </a:bodyPr>
              <a:lstStyle/>
              <a:p>
                <a:pPr latinLnBrk="0"/>
                <a:endParaRPr/>
              </a:p>
            </p:txBody>
          </p:sp>
          <p:sp>
            <p:nvSpPr>
              <p:cNvPr id="19" name="TextBox 41"/>
              <p:cNvSpPr txBox="1">
                <a:spLocks/>
              </p:cNvSpPr>
              <p:nvPr/>
            </p:nvSpPr>
            <p:spPr bwMode="auto">
              <a:xfrm>
                <a:off x="5089540" y="1824310"/>
                <a:ext cx="2122583" cy="556179"/>
              </a:xfrm>
              <a:prstGeom prst="rect">
                <a:avLst/>
              </a:prstGeom>
              <a:noFill/>
            </p:spPr>
            <p:txBody>
              <a:bodyPr wrap="square" lIns="120000" tIns="62400" rIns="120000" bIns="6240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endParaRPr/>
              </a:p>
            </p:txBody>
          </p:sp>
        </p:grpSp>
        <p:sp>
          <p:nvSpPr>
            <p:cNvPr id="16" name="TextBox 42"/>
            <p:cNvSpPr txBox="1">
              <a:spLocks/>
            </p:cNvSpPr>
            <p:nvPr/>
          </p:nvSpPr>
          <p:spPr bwMode="auto">
            <a:xfrm>
              <a:off x="3236598" y="3344328"/>
              <a:ext cx="1531613" cy="309958"/>
            </a:xfrm>
            <a:prstGeom prst="rect">
              <a:avLst/>
            </a:prstGeom>
            <a:noFill/>
          </p:spPr>
          <p:txBody>
            <a:bodyPr wrap="none" lIns="120000" tIns="62400" rIns="480000" bIns="62400">
              <a:normAutofit fontScale="77500" lnSpcReduction="20000"/>
            </a:bodyPr>
            <a:lstStyle/>
            <a:p>
              <a:pPr algn="r" latinLnBrk="0"/>
              <a:endParaRPr/>
            </a:p>
          </p:txBody>
        </p:sp>
        <p:sp>
          <p:nvSpPr>
            <p:cNvPr id="17" name="TextBox 43"/>
            <p:cNvSpPr txBox="1">
              <a:spLocks/>
            </p:cNvSpPr>
            <p:nvPr/>
          </p:nvSpPr>
          <p:spPr bwMode="auto">
            <a:xfrm>
              <a:off x="2378292" y="3654286"/>
              <a:ext cx="2389918" cy="556179"/>
            </a:xfrm>
            <a:prstGeom prst="rect">
              <a:avLst/>
            </a:prstGeom>
            <a:noFill/>
          </p:spPr>
          <p:txBody>
            <a:bodyPr wrap="square" lIns="120000" tIns="62400" rIns="480000" bIns="62400">
              <a:normAutofit/>
            </a:bodyPr>
            <a:lstStyle/>
            <a:p>
              <a:pPr algn="r" latinLnBrk="0">
                <a:lnSpc>
                  <a:spcPct val="120000"/>
                </a:lnSpc>
              </a:pPr>
              <a:endParaRPr/>
            </a:p>
          </p:txBody>
        </p:sp>
      </p:grpSp>
      <p:sp>
        <p:nvSpPr>
          <p:cNvPr id="29" name="文本框 10">
            <a:extLst>
              <a:ext uri="{FF2B5EF4-FFF2-40B4-BE49-F238E27FC236}">
                <a16:creationId xmlns:a16="http://schemas.microsoft.com/office/drawing/2014/main" id="{8E627636-D60C-4671-89FB-36C0CBBB8B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30" name="矩形 1">
            <a:extLst>
              <a:ext uri="{FF2B5EF4-FFF2-40B4-BE49-F238E27FC236}">
                <a16:creationId xmlns:a16="http://schemas.microsoft.com/office/drawing/2014/main" id="{BC4EA2AB-0B37-406A-B3CA-C194E7BED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848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椭圆 25"/>
          <p:cNvSpPr/>
          <p:nvPr/>
        </p:nvSpPr>
        <p:spPr>
          <a:xfrm>
            <a:off x="2002994" y="1864689"/>
            <a:ext cx="2935017" cy="29350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zh-CN" altLang="en-US" kern="0"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 bwMode="auto">
          <a:xfrm flipH="1">
            <a:off x="5447623" y="2253974"/>
            <a:ext cx="4947341" cy="55027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l"/>
            </a:pPr>
            <a:endParaRPr/>
          </a:p>
        </p:txBody>
      </p:sp>
      <p:sp>
        <p:nvSpPr>
          <p:cNvPr id="28" name="文本框 27"/>
          <p:cNvSpPr txBox="1"/>
          <p:nvPr/>
        </p:nvSpPr>
        <p:spPr bwMode="auto">
          <a:xfrm flipH="1">
            <a:off x="5447623" y="2876974"/>
            <a:ext cx="4947341" cy="55027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l"/>
            </a:pPr>
            <a:endParaRPr/>
          </a:p>
        </p:txBody>
      </p:sp>
      <p:sp>
        <p:nvSpPr>
          <p:cNvPr id="29" name="文本框 28"/>
          <p:cNvSpPr txBox="1"/>
          <p:nvPr/>
        </p:nvSpPr>
        <p:spPr bwMode="auto">
          <a:xfrm flipH="1">
            <a:off x="5447623" y="3499974"/>
            <a:ext cx="4947341" cy="55027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l"/>
            </a:pPr>
            <a:endParaRPr/>
          </a:p>
        </p:txBody>
      </p:sp>
      <p:sp>
        <p:nvSpPr>
          <p:cNvPr id="30" name="文本框 29"/>
          <p:cNvSpPr txBox="1"/>
          <p:nvPr/>
        </p:nvSpPr>
        <p:spPr bwMode="auto">
          <a:xfrm flipH="1">
            <a:off x="5447623" y="4122974"/>
            <a:ext cx="4947341" cy="55027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l"/>
            </a:pPr>
            <a:endParaRPr/>
          </a:p>
        </p:txBody>
      </p:sp>
      <p:grpSp>
        <p:nvGrpSpPr>
          <p:cNvPr id="31" name="组合 30"/>
          <p:cNvGrpSpPr/>
          <p:nvPr/>
        </p:nvGrpSpPr>
        <p:grpSpPr>
          <a:xfrm>
            <a:off x="1832185" y="5326743"/>
            <a:ext cx="8527630" cy="674942"/>
            <a:chOff x="1702990" y="5445125"/>
            <a:chExt cx="8786022" cy="674942"/>
          </a:xfrm>
        </p:grpSpPr>
        <p:cxnSp>
          <p:nvCxnSpPr>
            <p:cNvPr id="32" name="直接连接符 31"/>
            <p:cNvCxnSpPr/>
            <p:nvPr/>
          </p:nvCxnSpPr>
          <p:spPr>
            <a:xfrm>
              <a:off x="1839176" y="5445125"/>
              <a:ext cx="8513649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prstDash val="solid"/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1702990" y="5531123"/>
              <a:ext cx="8786022" cy="5889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20000"/>
                </a:lnSpc>
                <a:defRPr sz="1400" spc="100">
                  <a:solidFill>
                    <a:prstClr val="black">
                      <a:lumMod val="50000"/>
                      <a:lumOff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defRPr>
              </a:lvl1pPr>
            </a:lstStyle>
            <a:p>
              <a:endParaRPr/>
            </a:p>
          </p:txBody>
        </p:sp>
      </p:grpSp>
      <p:grpSp>
        <p:nvGrpSpPr>
          <p:cNvPr id="34" name="Group 4"/>
          <p:cNvGrpSpPr>
            <a:grpSpLocks noChangeAspect="1"/>
          </p:cNvGrpSpPr>
          <p:nvPr/>
        </p:nvGrpSpPr>
        <p:grpSpPr bwMode="auto">
          <a:xfrm>
            <a:off x="3001299" y="2479029"/>
            <a:ext cx="1014598" cy="1140440"/>
            <a:chOff x="2204" y="1895"/>
            <a:chExt cx="258" cy="290"/>
          </a:xfrm>
        </p:grpSpPr>
        <p:sp>
          <p:nvSpPr>
            <p:cNvPr id="35" name="Freeform 5"/>
            <p:cNvSpPr>
              <a:spLocks/>
            </p:cNvSpPr>
            <p:nvPr/>
          </p:nvSpPr>
          <p:spPr bwMode="auto">
            <a:xfrm>
              <a:off x="2204" y="1963"/>
              <a:ext cx="233" cy="222"/>
            </a:xfrm>
            <a:custGeom>
              <a:avLst/>
              <a:gdLst>
                <a:gd name="T0" fmla="*/ 30 w 96"/>
                <a:gd name="T1" fmla="*/ 0 h 92"/>
                <a:gd name="T2" fmla="*/ 0 w 96"/>
                <a:gd name="T3" fmla="*/ 44 h 92"/>
                <a:gd name="T4" fmla="*/ 48 w 96"/>
                <a:gd name="T5" fmla="*/ 92 h 92"/>
                <a:gd name="T6" fmla="*/ 96 w 96"/>
                <a:gd name="T7" fmla="*/ 4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6" h="92">
                  <a:moveTo>
                    <a:pt x="30" y="0"/>
                  </a:moveTo>
                  <a:cubicBezTo>
                    <a:pt x="12" y="7"/>
                    <a:pt x="0" y="24"/>
                    <a:pt x="0" y="44"/>
                  </a:cubicBezTo>
                  <a:cubicBezTo>
                    <a:pt x="0" y="71"/>
                    <a:pt x="21" y="92"/>
                    <a:pt x="48" y="92"/>
                  </a:cubicBezTo>
                  <a:cubicBezTo>
                    <a:pt x="73" y="92"/>
                    <a:pt x="94" y="73"/>
                    <a:pt x="96" y="48"/>
                  </a:cubicBezTo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6" name="Freeform 6"/>
            <p:cNvSpPr>
              <a:spLocks/>
            </p:cNvSpPr>
            <p:nvPr/>
          </p:nvSpPr>
          <p:spPr bwMode="auto">
            <a:xfrm>
              <a:off x="2364" y="1963"/>
              <a:ext cx="73" cy="97"/>
            </a:xfrm>
            <a:custGeom>
              <a:avLst/>
              <a:gdLst>
                <a:gd name="T0" fmla="*/ 0 w 30"/>
                <a:gd name="T1" fmla="*/ 0 h 40"/>
                <a:gd name="T2" fmla="*/ 30 w 30"/>
                <a:gd name="T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" h="40">
                  <a:moveTo>
                    <a:pt x="0" y="0"/>
                  </a:moveTo>
                  <a:cubicBezTo>
                    <a:pt x="17" y="6"/>
                    <a:pt x="28" y="22"/>
                    <a:pt x="30" y="40"/>
                  </a:cubicBezTo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7" name="Freeform 7"/>
            <p:cNvSpPr>
              <a:spLocks/>
            </p:cNvSpPr>
            <p:nvPr/>
          </p:nvSpPr>
          <p:spPr bwMode="auto">
            <a:xfrm>
              <a:off x="2272" y="1895"/>
              <a:ext cx="97" cy="78"/>
            </a:xfrm>
            <a:custGeom>
              <a:avLst/>
              <a:gdLst>
                <a:gd name="T0" fmla="*/ 29 w 97"/>
                <a:gd name="T1" fmla="*/ 78 h 78"/>
                <a:gd name="T2" fmla="*/ 29 w 97"/>
                <a:gd name="T3" fmla="*/ 39 h 78"/>
                <a:gd name="T4" fmla="*/ 0 w 97"/>
                <a:gd name="T5" fmla="*/ 39 h 78"/>
                <a:gd name="T6" fmla="*/ 0 w 97"/>
                <a:gd name="T7" fmla="*/ 0 h 78"/>
                <a:gd name="T8" fmla="*/ 97 w 97"/>
                <a:gd name="T9" fmla="*/ 0 h 78"/>
                <a:gd name="T10" fmla="*/ 97 w 97"/>
                <a:gd name="T11" fmla="*/ 39 h 78"/>
                <a:gd name="T12" fmla="*/ 68 w 97"/>
                <a:gd name="T13" fmla="*/ 39 h 78"/>
                <a:gd name="T14" fmla="*/ 68 w 97"/>
                <a:gd name="T1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" h="78">
                  <a:moveTo>
                    <a:pt x="29" y="78"/>
                  </a:moveTo>
                  <a:lnTo>
                    <a:pt x="29" y="39"/>
                  </a:lnTo>
                  <a:lnTo>
                    <a:pt x="0" y="39"/>
                  </a:lnTo>
                  <a:lnTo>
                    <a:pt x="0" y="0"/>
                  </a:lnTo>
                  <a:lnTo>
                    <a:pt x="97" y="0"/>
                  </a:lnTo>
                  <a:lnTo>
                    <a:pt x="97" y="39"/>
                  </a:lnTo>
                  <a:lnTo>
                    <a:pt x="68" y="39"/>
                  </a:lnTo>
                  <a:lnTo>
                    <a:pt x="68" y="78"/>
                  </a:lnTo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8" name="Line 8"/>
            <p:cNvSpPr>
              <a:spLocks noChangeShapeType="1"/>
            </p:cNvSpPr>
            <p:nvPr/>
          </p:nvSpPr>
          <p:spPr bwMode="auto">
            <a:xfrm flipV="1">
              <a:off x="2418" y="1934"/>
              <a:ext cx="29" cy="29"/>
            </a:xfrm>
            <a:prstGeom prst="line">
              <a:avLst/>
            </a:prstGeom>
            <a:noFill/>
            <a:ln w="285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39" name="Line 9"/>
            <p:cNvSpPr>
              <a:spLocks noChangeShapeType="1"/>
            </p:cNvSpPr>
            <p:nvPr/>
          </p:nvSpPr>
          <p:spPr bwMode="auto">
            <a:xfrm flipH="1" flipV="1">
              <a:off x="2432" y="1919"/>
              <a:ext cx="30" cy="29"/>
            </a:xfrm>
            <a:prstGeom prst="line">
              <a:avLst/>
            </a:prstGeom>
            <a:noFill/>
            <a:ln w="285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40" name="Freeform 10"/>
            <p:cNvSpPr>
              <a:spLocks/>
            </p:cNvSpPr>
            <p:nvPr/>
          </p:nvSpPr>
          <p:spPr bwMode="auto">
            <a:xfrm>
              <a:off x="2320" y="1992"/>
              <a:ext cx="78" cy="77"/>
            </a:xfrm>
            <a:custGeom>
              <a:avLst/>
              <a:gdLst>
                <a:gd name="T0" fmla="*/ 0 w 78"/>
                <a:gd name="T1" fmla="*/ 0 h 77"/>
                <a:gd name="T2" fmla="*/ 0 w 78"/>
                <a:gd name="T3" fmla="*/ 77 h 77"/>
                <a:gd name="T4" fmla="*/ 78 w 78"/>
                <a:gd name="T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8" h="77">
                  <a:moveTo>
                    <a:pt x="0" y="0"/>
                  </a:moveTo>
                  <a:lnTo>
                    <a:pt x="0" y="77"/>
                  </a:lnTo>
                  <a:lnTo>
                    <a:pt x="78" y="77"/>
                  </a:lnTo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sp>
        <p:nvSpPr>
          <p:cNvPr id="41" name="文本框 40"/>
          <p:cNvSpPr txBox="1"/>
          <p:nvPr/>
        </p:nvSpPr>
        <p:spPr>
          <a:xfrm>
            <a:off x="2571472" y="3768233"/>
            <a:ext cx="1772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endParaRPr lang="en-US" altLang="zh-CN" sz="20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18" name="文本框 10">
            <a:extLst>
              <a:ext uri="{FF2B5EF4-FFF2-40B4-BE49-F238E27FC236}">
                <a16:creationId xmlns:a16="http://schemas.microsoft.com/office/drawing/2014/main" id="{4145F3DF-2655-4294-BFD0-5435B3CC2A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19" name="矩形 1">
            <a:extLst>
              <a:ext uri="{FF2B5EF4-FFF2-40B4-BE49-F238E27FC236}">
                <a16:creationId xmlns:a16="http://schemas.microsoft.com/office/drawing/2014/main" id="{4D75948D-D4FB-4A05-90E9-519DF90BD4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946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4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125"/>
                                </p:stCondLst>
                                <p:childTnLst>
                                  <p:par>
                                    <p:cTn id="2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775"/>
                                </p:stCondLst>
                                <p:childTnLst>
                                  <p:par>
                                    <p:cTn id="2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4425"/>
                                </p:stCondLst>
                                <p:childTnLst>
                                  <p:par>
                                    <p:cTn id="3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075"/>
                                </p:stCondLst>
                                <p:childTnLst>
                                  <p:par>
                                    <p:cTn id="4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725"/>
                                </p:stCondLst>
                                <p:childTnLst>
                                  <p:par>
                                    <p:cTn id="46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8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27" grpId="0"/>
          <p:bldP spid="28" grpId="0"/>
          <p:bldP spid="29" grpId="0"/>
          <p:bldP spid="30" grpId="0"/>
          <p:bldP spid="4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2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350"/>
                                </p:stCondLst>
                                <p:childTnLst>
                                  <p:par>
                                    <p:cTn id="34" presetID="4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975"/>
                                </p:stCondLst>
                                <p:childTnLst>
                                  <p:par>
                                    <p:cTn id="4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625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6275"/>
                                </p:stCondLst>
                                <p:childTnLst>
                                  <p:par>
                                    <p:cTn id="5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7925"/>
                                </p:stCondLst>
                                <p:childTnLst>
                                  <p:par>
                                    <p:cTn id="6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9575"/>
                                </p:stCondLst>
                                <p:childTnLst>
                                  <p:par>
                                    <p:cTn id="69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1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9" grpId="0"/>
          <p:bldP spid="26" grpId="0" animBg="1"/>
          <p:bldP spid="27" grpId="0"/>
          <p:bldP spid="28" grpId="0"/>
          <p:bldP spid="29" grpId="0"/>
          <p:bldP spid="30" grpId="0"/>
          <p:bldP spid="41" grpId="0"/>
        </p:bldLst>
      </p:timing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">
            <a:extLst>
              <a:ext uri="{FF2B5EF4-FFF2-40B4-BE49-F238E27FC236}">
                <a16:creationId xmlns:a16="http://schemas.microsoft.com/office/drawing/2014/main" id="{65DC6CD5-C80D-419F-B74A-B68AFC63EF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35" y="5040646"/>
            <a:ext cx="28925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endParaRPr lang="zh-CN" altLang="en-US" sz="20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2C48088-B185-474B-B16B-2D1D6BADA6B4}"/>
              </a:ext>
            </a:extLst>
          </p:cNvPr>
          <p:cNvSpPr/>
          <p:nvPr/>
        </p:nvSpPr>
        <p:spPr>
          <a:xfrm>
            <a:off x="212368" y="2274838"/>
            <a:ext cx="49692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73A8EA4-6D22-4FFE-A5C4-62E610F03DBC}"/>
              </a:ext>
            </a:extLst>
          </p:cNvPr>
          <p:cNvCxnSpPr>
            <a:cxnSpLocks/>
          </p:cNvCxnSpPr>
          <p:nvPr/>
        </p:nvCxnSpPr>
        <p:spPr>
          <a:xfrm>
            <a:off x="420135" y="4809580"/>
            <a:ext cx="11644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787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80337" y="622450"/>
            <a:ext cx="4060768" cy="673550"/>
          </a:xfrm>
        </p:spPr>
        <p:txBody>
          <a:bodyPr anchor="t">
            <a:normAutofit lnSpcReduction="10000"/>
          </a:bodyPr>
          <a:lstStyle/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136275" y="959225"/>
            <a:ext cx="5919449" cy="399830"/>
          </a:xfrm>
        </p:spPr>
        <p:txBody>
          <a:bodyPr anchor="t">
            <a:normAutofit/>
          </a:bodyPr>
          <a:lstStyle/>
          <a:p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668853" y="1886083"/>
            <a:ext cx="8854291" cy="4012692"/>
          </a:xfrm>
        </p:spPr>
        <p:txBody>
          <a:bodyPr anchor="t"/>
          <a:lstStyle/>
          <a:p>
            <a:pPr algn="l">
              <a:spcBef>
                <a:spcPts val="1440"/>
              </a:spcBef>
            </a:pPr>
            <a:endParaRPr/>
          </a:p>
          <a:p>
            <a:pPr algn="l">
              <a:spcBef>
                <a:spcPts val="1440"/>
              </a:spcBef>
            </a:pPr>
            <a:endParaRPr/>
          </a:p>
          <a:p>
            <a:pPr algn="l">
              <a:spcBef>
                <a:spcPts val="1440"/>
              </a:spcBef>
            </a:pPr>
            <a:endParaRPr/>
          </a:p>
          <a:p>
            <a:pPr algn="l">
              <a:spcBef>
                <a:spcPts val="1440"/>
              </a:spcBef>
            </a:pPr>
            <a:endParaRPr/>
          </a:p>
          <a:p>
            <a:pPr algn="l">
              <a:spcBef>
                <a:spcPts val="1440"/>
              </a:spcBef>
            </a:pPr>
            <a:endParaRPr/>
          </a:p>
          <a:p>
            <a:pPr algn="l">
              <a:spcBef>
                <a:spcPts val="1440"/>
              </a:spcBef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809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7919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General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5" name="Hình ảnh 4" descr="Ảnh có chứa văn bản, biểu đồ, ảnh chụp màn hình, hàng&#10;&#10;Mô tả được tạo tự động">
            <a:extLst>
              <a:ext uri="{FF2B5EF4-FFF2-40B4-BE49-F238E27FC236}">
                <a16:creationId xmlns:a16="http://schemas.microsoft.com/office/drawing/2014/main" id="{4DF1DC23-4A9E-9EB1-9DD0-DADE3B83A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797" y="1132093"/>
            <a:ext cx="5309616" cy="356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79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3692BBD1-28BC-2785-4075-51C98B95A553}"/>
              </a:ext>
            </a:extLst>
          </p:cNvPr>
          <p:cNvSpPr/>
          <p:nvPr/>
        </p:nvSpPr>
        <p:spPr>
          <a:xfrm>
            <a:off x="0" y="4362556"/>
            <a:ext cx="12192000" cy="24954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877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Detailed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4" name="Hình ảnh 3" descr="Ảnh có chứa văn bản, ảnh chụp màn hình, biểu đồ, chữ viết tay&#10;&#10;Mô tả được tạo tự động">
            <a:extLst>
              <a:ext uri="{FF2B5EF4-FFF2-40B4-BE49-F238E27FC236}">
                <a16:creationId xmlns:a16="http://schemas.microsoft.com/office/drawing/2014/main" id="{ED45C978-ACCD-7933-B48D-6690E2815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976" y="949553"/>
            <a:ext cx="9528048" cy="580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801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3692BBD1-28BC-2785-4075-51C98B95A553}"/>
              </a:ext>
            </a:extLst>
          </p:cNvPr>
          <p:cNvSpPr/>
          <p:nvPr/>
        </p:nvSpPr>
        <p:spPr>
          <a:xfrm>
            <a:off x="0" y="4362556"/>
            <a:ext cx="12192000" cy="24954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877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Detailed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4" name="Hình ảnh 3" descr="Ảnh có chứa văn bản, ảnh chụp màn hình, biểu đồ, chữ viết tay&#10;&#10;Mô tả được tạo tự động">
            <a:extLst>
              <a:ext uri="{FF2B5EF4-FFF2-40B4-BE49-F238E27FC236}">
                <a16:creationId xmlns:a16="http://schemas.microsoft.com/office/drawing/2014/main" id="{ED45C978-ACCD-7933-B48D-6690E28151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28" t="33049" r="1888" b="4976"/>
          <a:stretch/>
        </p:blipFill>
        <p:spPr>
          <a:xfrm>
            <a:off x="1290832" y="1917066"/>
            <a:ext cx="2304288" cy="3595162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B6D54233-6BED-85D6-D24E-FD0B2F20312A}"/>
              </a:ext>
            </a:extLst>
          </p:cNvPr>
          <p:cNvSpPr txBox="1"/>
          <p:nvPr/>
        </p:nvSpPr>
        <p:spPr>
          <a:xfrm>
            <a:off x="4954016" y="2928784"/>
            <a:ext cx="6877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Aggregation</a:t>
            </a:r>
            <a:endParaRPr lang="vi-VN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358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split orient="vert"/>
      </p:transition>
    </mc:Choice>
    <mc:Fallback>
      <p:transition spd="slow" advClick="0" advTm="0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3692BBD1-28BC-2785-4075-51C98B95A553}"/>
              </a:ext>
            </a:extLst>
          </p:cNvPr>
          <p:cNvSpPr/>
          <p:nvPr/>
        </p:nvSpPr>
        <p:spPr>
          <a:xfrm>
            <a:off x="0" y="4362556"/>
            <a:ext cx="12192000" cy="24954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877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Detailed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4" name="Hình ảnh 3" descr="Ảnh có chứa văn bản, ảnh chụp màn hình, biểu đồ, chữ viết tay&#10;&#10;Mô tả được tạo tự động">
            <a:extLst>
              <a:ext uri="{FF2B5EF4-FFF2-40B4-BE49-F238E27FC236}">
                <a16:creationId xmlns:a16="http://schemas.microsoft.com/office/drawing/2014/main" id="{ED45C978-ACCD-7933-B48D-6690E28151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82" r="26584"/>
          <a:stretch/>
        </p:blipFill>
        <p:spPr>
          <a:xfrm>
            <a:off x="841375" y="2600085"/>
            <a:ext cx="9775543" cy="3487314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A8685CD0-2448-CA38-B150-BB1EFBA5DD54}"/>
              </a:ext>
            </a:extLst>
          </p:cNvPr>
          <p:cNvSpPr txBox="1"/>
          <p:nvPr/>
        </p:nvSpPr>
        <p:spPr>
          <a:xfrm>
            <a:off x="3104137" y="1176239"/>
            <a:ext cx="83385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Inheritance</a:t>
            </a:r>
            <a:r>
              <a:rPr lang="vi-VN" sz="4000" b="1" dirty="0">
                <a:solidFill>
                  <a:schemeClr val="bg1"/>
                </a:solidFill>
              </a:rPr>
              <a:t> &amp; </a:t>
            </a:r>
            <a:r>
              <a:rPr lang="vi-VN" sz="4000" b="1" dirty="0" err="1">
                <a:solidFill>
                  <a:schemeClr val="bg1"/>
                </a:solidFill>
              </a:rPr>
              <a:t>Polymorphism</a:t>
            </a:r>
            <a:endParaRPr lang="vi-VN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031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split orient="vert"/>
      </p:transition>
    </mc:Choice>
    <mc:Fallback>
      <p:transition spd="slow" advClick="0" advTm="0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F00A62AE-FE95-6D9C-6107-CBAD8796F1F3}"/>
              </a:ext>
            </a:extLst>
          </p:cNvPr>
          <p:cNvSpPr/>
          <p:nvPr/>
        </p:nvSpPr>
        <p:spPr>
          <a:xfrm>
            <a:off x="0" y="4411980"/>
            <a:ext cx="12192000" cy="25069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Demo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3" name="bandicam 2024-01-05 23-27-41-586">
            <a:hlinkClick r:id="" action="ppaction://media"/>
            <a:extLst>
              <a:ext uri="{FF2B5EF4-FFF2-40B4-BE49-F238E27FC236}">
                <a16:creationId xmlns:a16="http://schemas.microsoft.com/office/drawing/2014/main" id="{D64DBDD5-1750-2C21-9C96-1F2C4760F3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577" t="3895"/>
          <a:stretch/>
        </p:blipFill>
        <p:spPr>
          <a:xfrm>
            <a:off x="1153866" y="1001644"/>
            <a:ext cx="9638717" cy="552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41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8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427448" y="1726097"/>
            <a:ext cx="3794651" cy="3993895"/>
            <a:chOff x="997527" y="1726095"/>
            <a:chExt cx="3795821" cy="3993895"/>
          </a:xfrm>
        </p:grpSpPr>
        <p:grpSp>
          <p:nvGrpSpPr>
            <p:cNvPr id="5" name="组合 4"/>
            <p:cNvGrpSpPr/>
            <p:nvPr/>
          </p:nvGrpSpPr>
          <p:grpSpPr>
            <a:xfrm>
              <a:off x="997527" y="1726095"/>
              <a:ext cx="3795821" cy="3993895"/>
              <a:chOff x="1724025" y="1868488"/>
              <a:chExt cx="3163888" cy="3328987"/>
            </a:xfrm>
          </p:grpSpPr>
          <p:sp>
            <p:nvSpPr>
              <p:cNvPr id="8" name="Line 16"/>
              <p:cNvSpPr>
                <a:spLocks noChangeShapeType="1"/>
              </p:cNvSpPr>
              <p:nvPr/>
            </p:nvSpPr>
            <p:spPr bwMode="auto">
              <a:xfrm>
                <a:off x="1724025" y="3534242"/>
                <a:ext cx="3163888" cy="1"/>
              </a:xfrm>
              <a:prstGeom prst="line">
                <a:avLst/>
              </a:prstGeom>
              <a:noFill/>
              <a:ln w="28575">
                <a:solidFill>
                  <a:schemeClr val="accent1">
                    <a:alpha val="50195"/>
                  </a:schemeClr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2399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9" name="Line 17"/>
              <p:cNvSpPr>
                <a:spLocks noChangeShapeType="1"/>
              </p:cNvSpPr>
              <p:nvPr/>
            </p:nvSpPr>
            <p:spPr bwMode="auto">
              <a:xfrm>
                <a:off x="3306599" y="1868488"/>
                <a:ext cx="1" cy="3328987"/>
              </a:xfrm>
              <a:prstGeom prst="line">
                <a:avLst/>
              </a:prstGeom>
              <a:noFill/>
              <a:ln w="28575">
                <a:solidFill>
                  <a:schemeClr val="accent1">
                    <a:alpha val="50195"/>
                  </a:schemeClr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2399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6" name="Oval 10"/>
            <p:cNvSpPr>
              <a:spLocks noChangeArrowheads="1"/>
            </p:cNvSpPr>
            <p:nvPr/>
          </p:nvSpPr>
          <p:spPr bwMode="auto">
            <a:xfrm>
              <a:off x="1375446" y="2190940"/>
              <a:ext cx="3039983" cy="3064204"/>
            </a:xfrm>
            <a:prstGeom prst="ellipse">
              <a:avLst/>
            </a:prstGeom>
            <a:noFill/>
            <a:ln w="12700">
              <a:solidFill>
                <a:schemeClr val="accent1">
                  <a:alpha val="50000"/>
                </a:schemeClr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zh-CN" sz="1467" dirty="0">
                <a:solidFill>
                  <a:srgbClr val="000000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Oval 15"/>
            <p:cNvSpPr>
              <a:spLocks noChangeArrowheads="1"/>
            </p:cNvSpPr>
            <p:nvPr/>
          </p:nvSpPr>
          <p:spPr bwMode="auto">
            <a:xfrm>
              <a:off x="1177416" y="1987618"/>
              <a:ext cx="3436042" cy="3470849"/>
            </a:xfrm>
            <a:prstGeom prst="ellipse">
              <a:avLst/>
            </a:prstGeom>
            <a:noFill/>
            <a:ln w="12700">
              <a:solidFill>
                <a:schemeClr val="accent1">
                  <a:alpha val="50000"/>
                </a:schemeClr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zh-CN" sz="1467" dirty="0">
                <a:solidFill>
                  <a:srgbClr val="000000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2054811" y="2426982"/>
            <a:ext cx="2539920" cy="25921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7" rIns="91412" bIns="45707" anchor="ctr"/>
          <a:lstStyle/>
          <a:p>
            <a:pPr algn="ctr"/>
            <a:endParaRPr lang="zh-CN" altLang="zh-CN" sz="2399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1" name="Oval 14"/>
          <p:cNvSpPr>
            <a:spLocks noChangeArrowheads="1"/>
          </p:cNvSpPr>
          <p:nvPr/>
        </p:nvSpPr>
        <p:spPr bwMode="auto">
          <a:xfrm>
            <a:off x="2579442" y="2961441"/>
            <a:ext cx="1490660" cy="152320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wrap="none" lIns="91412" tIns="45707" rIns="91412" bIns="45707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999" b="1" dirty="0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2" name="文本5"/>
          <p:cNvSpPr>
            <a:spLocks noChangeArrowheads="1"/>
          </p:cNvSpPr>
          <p:nvPr/>
        </p:nvSpPr>
        <p:spPr bwMode="auto">
          <a:xfrm>
            <a:off x="4362209" y="5144650"/>
            <a:ext cx="2223859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3" name="文本4"/>
          <p:cNvSpPr>
            <a:spLocks noChangeArrowheads="1"/>
          </p:cNvSpPr>
          <p:nvPr/>
        </p:nvSpPr>
        <p:spPr bwMode="auto">
          <a:xfrm>
            <a:off x="5041933" y="4462813"/>
            <a:ext cx="2225763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4" name="文本3"/>
          <p:cNvSpPr>
            <a:spLocks noChangeArrowheads="1"/>
          </p:cNvSpPr>
          <p:nvPr/>
        </p:nvSpPr>
        <p:spPr bwMode="auto">
          <a:xfrm>
            <a:off x="5300873" y="3601943"/>
            <a:ext cx="2221955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文本2"/>
          <p:cNvSpPr>
            <a:spLocks noChangeArrowheads="1"/>
          </p:cNvSpPr>
          <p:nvPr/>
        </p:nvSpPr>
        <p:spPr bwMode="auto">
          <a:xfrm>
            <a:off x="5047645" y="2765835"/>
            <a:ext cx="2221956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6" name="文本1"/>
          <p:cNvSpPr>
            <a:spLocks noChangeArrowheads="1"/>
          </p:cNvSpPr>
          <p:nvPr/>
        </p:nvSpPr>
        <p:spPr bwMode="auto">
          <a:xfrm>
            <a:off x="4312705" y="2015433"/>
            <a:ext cx="2223859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/>
          </a:p>
        </p:txBody>
      </p:sp>
      <p:grpSp>
        <p:nvGrpSpPr>
          <p:cNvPr id="17" name="圆圈1"/>
          <p:cNvGrpSpPr>
            <a:grpSpLocks/>
          </p:cNvGrpSpPr>
          <p:nvPr/>
        </p:nvGrpSpPr>
        <p:grpSpPr bwMode="auto">
          <a:xfrm>
            <a:off x="3916674" y="1964166"/>
            <a:ext cx="361759" cy="361871"/>
            <a:chOff x="0" y="0"/>
            <a:chExt cx="262" cy="262"/>
          </a:xfrm>
        </p:grpSpPr>
        <p:sp>
          <p:nvSpPr>
            <p:cNvPr id="18" name="Oval 19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9" name="Oval 20"/>
            <p:cNvSpPr>
              <a:spLocks noChangeArrowheads="1"/>
            </p:cNvSpPr>
            <p:nvPr/>
          </p:nvSpPr>
          <p:spPr bwMode="auto">
            <a:xfrm>
              <a:off x="25" y="22"/>
              <a:ext cx="218" cy="21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0" name="圆圈2"/>
          <p:cNvGrpSpPr>
            <a:grpSpLocks/>
          </p:cNvGrpSpPr>
          <p:nvPr/>
        </p:nvGrpSpPr>
        <p:grpSpPr bwMode="auto">
          <a:xfrm>
            <a:off x="4676367" y="2716476"/>
            <a:ext cx="363661" cy="363773"/>
            <a:chOff x="0" y="0"/>
            <a:chExt cx="262" cy="262"/>
          </a:xfrm>
        </p:grpSpPr>
        <p:sp>
          <p:nvSpPr>
            <p:cNvPr id="21" name="Oval 28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2" name="Oval 29"/>
            <p:cNvSpPr>
              <a:spLocks noChangeArrowheads="1"/>
            </p:cNvSpPr>
            <p:nvPr/>
          </p:nvSpPr>
          <p:spPr bwMode="auto">
            <a:xfrm>
              <a:off x="22" y="22"/>
              <a:ext cx="218" cy="2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3" name="圆圈3"/>
          <p:cNvGrpSpPr>
            <a:grpSpLocks/>
          </p:cNvGrpSpPr>
          <p:nvPr/>
        </p:nvGrpSpPr>
        <p:grpSpPr bwMode="auto">
          <a:xfrm>
            <a:off x="4923884" y="3537347"/>
            <a:ext cx="363661" cy="363775"/>
            <a:chOff x="0" y="0"/>
            <a:chExt cx="262" cy="262"/>
          </a:xfrm>
        </p:grpSpPr>
        <p:sp>
          <p:nvSpPr>
            <p:cNvPr id="24" name="Oval 31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5" name="Oval 32"/>
            <p:cNvSpPr>
              <a:spLocks noChangeArrowheads="1"/>
            </p:cNvSpPr>
            <p:nvPr/>
          </p:nvSpPr>
          <p:spPr bwMode="auto">
            <a:xfrm>
              <a:off x="22" y="22"/>
              <a:ext cx="218" cy="21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6" name="圆圈4"/>
          <p:cNvGrpSpPr>
            <a:grpSpLocks/>
          </p:cNvGrpSpPr>
          <p:nvPr/>
        </p:nvGrpSpPr>
        <p:grpSpPr bwMode="auto">
          <a:xfrm>
            <a:off x="4666846" y="4409642"/>
            <a:ext cx="361759" cy="361871"/>
            <a:chOff x="0" y="0"/>
            <a:chExt cx="262" cy="262"/>
          </a:xfrm>
        </p:grpSpPr>
        <p:sp>
          <p:nvSpPr>
            <p:cNvPr id="27" name="Oval 34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8" name="Oval 35"/>
            <p:cNvSpPr>
              <a:spLocks noChangeArrowheads="1"/>
            </p:cNvSpPr>
            <p:nvPr/>
          </p:nvSpPr>
          <p:spPr bwMode="auto">
            <a:xfrm>
              <a:off x="23" y="22"/>
              <a:ext cx="218" cy="21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圆圈5"/>
          <p:cNvGrpSpPr>
            <a:grpSpLocks/>
          </p:cNvGrpSpPr>
          <p:nvPr/>
        </p:nvGrpSpPr>
        <p:grpSpPr bwMode="auto">
          <a:xfrm>
            <a:off x="3998546" y="5074340"/>
            <a:ext cx="361759" cy="363773"/>
            <a:chOff x="0" y="0"/>
            <a:chExt cx="262" cy="262"/>
          </a:xfrm>
          <a:solidFill>
            <a:schemeClr val="accent1"/>
          </a:solidFill>
        </p:grpSpPr>
        <p:sp>
          <p:nvSpPr>
            <p:cNvPr id="30" name="Oval 37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1" name="Oval 38"/>
            <p:cNvSpPr>
              <a:spLocks noChangeArrowheads="1"/>
            </p:cNvSpPr>
            <p:nvPr/>
          </p:nvSpPr>
          <p:spPr bwMode="auto">
            <a:xfrm>
              <a:off x="21" y="22"/>
              <a:ext cx="218" cy="2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7565326" y="2412288"/>
            <a:ext cx="3199229" cy="83097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algn="just"/>
            <a:endParaRPr/>
          </a:p>
        </p:txBody>
      </p:sp>
      <p:sp>
        <p:nvSpPr>
          <p:cNvPr id="33" name="矩形 32"/>
          <p:cNvSpPr/>
          <p:nvPr/>
        </p:nvSpPr>
        <p:spPr>
          <a:xfrm>
            <a:off x="2725685" y="3372300"/>
            <a:ext cx="1198177" cy="584493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algn="ctr"/>
            <a:endParaRPr lang="en-US" altLang="zh-CN" sz="1599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/>
            <a:endParaRPr lang="en-US" altLang="zh-CN" sz="1599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565326" y="1906554"/>
            <a:ext cx="3199229" cy="33840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endParaRPr/>
          </a:p>
        </p:txBody>
      </p:sp>
      <p:sp>
        <p:nvSpPr>
          <p:cNvPr id="35" name="矩形 34"/>
          <p:cNvSpPr/>
          <p:nvPr/>
        </p:nvSpPr>
        <p:spPr>
          <a:xfrm>
            <a:off x="7565326" y="4389718"/>
            <a:ext cx="3199229" cy="83097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algn="just"/>
            <a:endParaRPr/>
          </a:p>
        </p:txBody>
      </p:sp>
      <p:sp>
        <p:nvSpPr>
          <p:cNvPr id="36" name="矩形 35"/>
          <p:cNvSpPr/>
          <p:nvPr/>
        </p:nvSpPr>
        <p:spPr>
          <a:xfrm>
            <a:off x="7565326" y="3883985"/>
            <a:ext cx="3199229" cy="33840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endParaRPr/>
          </a:p>
        </p:txBody>
      </p:sp>
      <p:sp>
        <p:nvSpPr>
          <p:cNvPr id="37" name="文本框 10">
            <a:extLst>
              <a:ext uri="{FF2B5EF4-FFF2-40B4-BE49-F238E27FC236}">
                <a16:creationId xmlns:a16="http://schemas.microsoft.com/office/drawing/2014/main" id="{965554DE-5081-4DE9-A30D-8D10C54F04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38" name="矩形 1">
            <a:extLst>
              <a:ext uri="{FF2B5EF4-FFF2-40B4-BE49-F238E27FC236}">
                <a16:creationId xmlns:a16="http://schemas.microsoft.com/office/drawing/2014/main" id="{A0525DB6-6226-4ADA-9D0E-5F0D5A4A0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08F601C0-3D36-74E9-9DD2-8ECBFF1F27E7}"/>
              </a:ext>
            </a:extLst>
          </p:cNvPr>
          <p:cNvSpPr txBox="1"/>
          <p:nvPr/>
        </p:nvSpPr>
        <p:spPr>
          <a:xfrm>
            <a:off x="5968186" y="2880349"/>
            <a:ext cx="49595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/>
              <a:t>Thanks</a:t>
            </a:r>
            <a:r>
              <a:rPr lang="vi-VN" sz="4000" b="1" dirty="0"/>
              <a:t> </a:t>
            </a:r>
            <a:r>
              <a:rPr lang="vi-VN" sz="4000" b="1" dirty="0" err="1"/>
              <a:t>for</a:t>
            </a:r>
            <a:r>
              <a:rPr lang="vi-VN" sz="4000" b="1" dirty="0"/>
              <a:t> </a:t>
            </a:r>
            <a:r>
              <a:rPr lang="vi-VN" sz="4000" b="1" dirty="0" err="1"/>
              <a:t>listening</a:t>
            </a:r>
            <a:r>
              <a:rPr lang="vi-VN" sz="4000" b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0053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0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2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9" dur="250" fill="hold"/>
                                        <p:tgtEl>
                                          <p:spTgt spid="1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1" dur="250" fill="hold"/>
                                        <p:tgtEl>
                                          <p:spTgt spid="1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mp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8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decel="10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40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45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50"/>
                            </p:stCondLst>
                            <p:childTnLst>
                              <p:par>
                                <p:cTn id="6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2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65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1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275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775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2" grpId="0"/>
      <p:bldP spid="13" grpId="0"/>
      <p:bldP spid="14" grpId="0"/>
      <p:bldP spid="15" grpId="0"/>
      <p:bldP spid="16" grpId="0"/>
      <p:bldP spid="32" grpId="0"/>
      <p:bldP spid="33" grpId="0"/>
      <p:bldP spid="33" grpId="1"/>
      <p:bldP spid="33" grpId="2"/>
      <p:bldP spid="34" grpId="0"/>
      <p:bldP spid="35" grpId="0"/>
      <p:bldP spid="36" grpId="0"/>
    </p:bldLst>
  </p:timing>
</p:sld>
</file>

<file path=ppt/theme/theme1.xml><?xml version="1.0" encoding="utf-8"?>
<a:theme xmlns:a="http://schemas.openxmlformats.org/drawingml/2006/main" name="Office 主题​​">
  <a:themeElements>
    <a:clrScheme name="自定义 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千图网海量PPT模板www.58pic.com​​">
  <a:themeElements>
    <a:clrScheme name="自定义 9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91E1"/>
      </a:accent1>
      <a:accent2>
        <a:srgbClr val="509BEC"/>
      </a:accent2>
      <a:accent3>
        <a:srgbClr val="1F91E1"/>
      </a:accent3>
      <a:accent4>
        <a:srgbClr val="509BEC"/>
      </a:accent4>
      <a:accent5>
        <a:srgbClr val="1F91E1"/>
      </a:accent5>
      <a:accent6>
        <a:srgbClr val="509BEC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257</Words>
  <Application>Microsoft Office PowerPoint</Application>
  <PresentationFormat>Màn hình rộng</PresentationFormat>
  <Paragraphs>93</Paragraphs>
  <Slides>33</Slides>
  <Notes>24</Notes>
  <HiddenSlides>0</HiddenSlides>
  <MMClips>2</MMClips>
  <ScaleCrop>false</ScaleCrop>
  <HeadingPairs>
    <vt:vector size="6" baseType="variant">
      <vt:variant>
        <vt:lpstr>Phông được Dùng</vt:lpstr>
      </vt:variant>
      <vt:variant>
        <vt:i4>11</vt:i4>
      </vt:variant>
      <vt:variant>
        <vt:lpstr>Chủ đề</vt:lpstr>
      </vt:variant>
      <vt:variant>
        <vt:i4>2</vt:i4>
      </vt:variant>
      <vt:variant>
        <vt:lpstr>Tiêu đề Bản chiếu</vt:lpstr>
      </vt:variant>
      <vt:variant>
        <vt:i4>33</vt:i4>
      </vt:variant>
    </vt:vector>
  </HeadingPairs>
  <TitlesOfParts>
    <vt:vector size="46" baseType="lpstr">
      <vt:lpstr>等线</vt:lpstr>
      <vt:lpstr>等线 Light</vt:lpstr>
      <vt:lpstr>FZHei-B01S</vt:lpstr>
      <vt:lpstr>Lato Hairline</vt:lpstr>
      <vt:lpstr>微软雅黑</vt:lpstr>
      <vt:lpstr>方正正纤黑简体</vt:lpstr>
      <vt:lpstr>Arial</vt:lpstr>
      <vt:lpstr>Calibri</vt:lpstr>
      <vt:lpstr>Lato Light</vt:lpstr>
      <vt:lpstr>Lato Regular</vt:lpstr>
      <vt:lpstr>Wingdings</vt:lpstr>
      <vt:lpstr>Office 主题​​</vt:lpstr>
      <vt:lpstr>千图网海量PPT模板www.58pic.com​​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Nguyen Truc Cuong 20215005</cp:lastModifiedBy>
  <cp:revision>16</cp:revision>
  <dcterms:created xsi:type="dcterms:W3CDTF">2018-08-01T07:48:12Z</dcterms:created>
  <dcterms:modified xsi:type="dcterms:W3CDTF">2024-01-06T05:36:25Z</dcterms:modified>
</cp:coreProperties>
</file>

<file path=docProps/thumbnail.jpeg>
</file>